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charts/chart9.xml" ContentType="application/vnd.openxmlformats-officedocument.drawingml.chart+xml"/>
  <Override PartName="/ppt/charts/chart10.xml" ContentType="application/vnd.openxmlformats-officedocument.drawingml.chart+xml"/>
  <Override PartName="/ppt/charts/chart11.xml" ContentType="application/vnd.openxmlformats-officedocument.drawingml.chart+xml"/>
  <Override PartName="/ppt/charts/chart12.xml" ContentType="application/vnd.openxmlformats-officedocument.drawingml.chart+xml"/>
  <Override PartName="/ppt/charts/chart13.xml" ContentType="application/vnd.openxmlformats-officedocument.drawingml.chart+xml"/>
  <Override PartName="/ppt/charts/chart14.xml" ContentType="application/vnd.openxmlformats-officedocument.drawingml.chart+xml"/>
  <Override PartName="/ppt/charts/chart15.xml" ContentType="application/vnd.openxmlformats-officedocument.drawingml.chart+xml"/>
  <Override PartName="/ppt/charts/chart16.xml" ContentType="application/vnd.openxmlformats-officedocument.drawingml.chart+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rts/style1.xml" ContentType="application/vnd.ms-office.chartstyle+xml"/>
  <Override PartName="/ppt/charts/colors1.xml" ContentType="application/vnd.ms-office.chartcolorstyle+xml"/>
  <Override PartName="/ppt/charts/style2.xml" ContentType="application/vnd.ms-office.chartstyle+xml"/>
  <Override PartName="/ppt/charts/colors2.xml" ContentType="application/vnd.ms-office.chartcolorstyle+xml"/>
  <Override PartName="/ppt/charts/style3.xml" ContentType="application/vnd.ms-office.chartstyle+xml"/>
  <Override PartName="/ppt/charts/colors3.xml" ContentType="application/vnd.ms-office.chartcolorstyle+xml"/>
  <Override PartName="/ppt/charts/style4.xml" ContentType="application/vnd.ms-office.chartstyle+xml"/>
  <Override PartName="/ppt/charts/colors4.xml" ContentType="application/vnd.ms-office.chartcolorstyle+xml"/>
  <Override PartName="/ppt/charts/style5.xml" ContentType="application/vnd.ms-office.chartstyle+xml"/>
  <Override PartName="/ppt/charts/colors5.xml" ContentType="application/vnd.ms-office.chartcolorstyle+xml"/>
  <Override PartName="/ppt/charts/style6.xml" ContentType="application/vnd.ms-office.chartstyle+xml"/>
  <Override PartName="/ppt/charts/colors6.xml" ContentType="application/vnd.ms-office.chartcolorstyle+xml"/>
  <Override PartName="/ppt/charts/style7.xml" ContentType="application/vnd.ms-office.chartstyle+xml"/>
  <Override PartName="/ppt/charts/colors7.xml" ContentType="application/vnd.ms-office.chartcolorstyle+xml"/>
  <Override PartName="/ppt/charts/style8.xml" ContentType="application/vnd.ms-office.chartstyle+xml"/>
  <Override PartName="/ppt/charts/colors8.xml" ContentType="application/vnd.ms-office.chartcolorstyle+xml"/>
  <Override PartName="/ppt/charts/style9.xml" ContentType="application/vnd.ms-office.chartstyle+xml"/>
  <Override PartName="/ppt/charts/colors9.xml" ContentType="application/vnd.ms-office.chartcolorstyle+xml"/>
  <Override PartName="/ppt/charts/style10.xml" ContentType="application/vnd.ms-office.chartstyle+xml"/>
  <Override PartName="/ppt/charts/colors10.xml" ContentType="application/vnd.ms-office.chartcolorstyle+xml"/>
  <Override PartName="/ppt/charts/style11.xml" ContentType="application/vnd.ms-office.chartstyle+xml"/>
  <Override PartName="/ppt/charts/colors11.xml" ContentType="application/vnd.ms-office.chartcolorstyle+xml"/>
  <Override PartName="/ppt/charts/style12.xml" ContentType="application/vnd.ms-office.chartstyle+xml"/>
  <Override PartName="/ppt/charts/colors12.xml" ContentType="application/vnd.ms-office.chartcolorstyle+xml"/>
  <Override PartName="/ppt/charts/style13.xml" ContentType="application/vnd.ms-office.chartstyle+xml"/>
  <Override PartName="/ppt/charts/colors13.xml" ContentType="application/vnd.ms-office.chartcolorstyle+xml"/>
  <Override PartName="/ppt/charts/style14.xml" ContentType="application/vnd.ms-office.chartstyle+xml"/>
  <Override PartName="/ppt/charts/colors14.xml" ContentType="application/vnd.ms-office.chartcolorstyle+xml"/>
  <Override PartName="/ppt/charts/style15.xml" ContentType="application/vnd.ms-office.chartstyle+xml"/>
  <Override PartName="/ppt/charts/colors15.xml" ContentType="application/vnd.ms-office.chartcolorstyle+xml"/>
  <Override PartName="/ppt/charts/style16.xml" ContentType="application/vnd.ms-office.chartstyle+xml"/>
  <Override PartName="/ppt/charts/colors16.xml" ContentType="application/vnd.ms-office.chartcolor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6" r:id="rId2"/>
    <p:sldId id="257" r:id="rId3"/>
    <p:sldId id="258" r:id="rId4"/>
    <p:sldId id="259" r:id="rId5"/>
    <p:sldId id="260" r:id="rId6"/>
    <p:sldId id="261" r:id="rId7"/>
    <p:sldId id="262" r:id="rId8"/>
    <p:sldId id="263" r:id="rId9"/>
    <p:sldId id="264" r:id="rId10"/>
    <p:sldId id="265"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userDrawn="1">
          <p15:clr>
            <a:srgbClr val="A4A3A4"/>
          </p15:clr>
        </p15:guide>
        <p15:guide id="2" pos="3840" userDrawn="1">
          <p15:clr>
            <a:srgbClr val="A4A3A4"/>
          </p15:clr>
        </p15:guide>
        <p15:guide id="3" pos="7296" userDrawn="1">
          <p15:clr>
            <a:srgbClr val="A4A3A4"/>
          </p15:clr>
        </p15:guide>
        <p15:guide id="4" pos="384" userDrawn="1">
          <p15:clr>
            <a:srgbClr val="A4A3A4"/>
          </p15:clr>
        </p15:guide>
        <p15:guide id="5" orient="horz" pos="504" userDrawn="1">
          <p15:clr>
            <a:srgbClr val="A4A3A4"/>
          </p15:clr>
        </p15:guide>
        <p15:guide id="6" orient="horz" pos="720" userDrawn="1">
          <p15:clr>
            <a:srgbClr val="A4A3A4"/>
          </p15:clr>
        </p15:guide>
        <p15:guide id="7" orient="horz" pos="374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338" autoAdjust="0"/>
    <p:restoredTop sz="85644" autoAdjust="0"/>
  </p:normalViewPr>
  <p:slideViewPr>
    <p:cSldViewPr snapToGrid="0" showGuides="1">
      <p:cViewPr>
        <p:scale>
          <a:sx n="106" d="100"/>
          <a:sy n="106" d="100"/>
        </p:scale>
        <p:origin x="-960" y="-72"/>
      </p:cViewPr>
      <p:guideLst>
        <p:guide orient="horz" pos="2160"/>
        <p:guide orient="horz" pos="504"/>
        <p:guide orient="horz" pos="720"/>
        <p:guide orient="horz" pos="3744"/>
        <p:guide pos="3840"/>
        <p:guide pos="7296"/>
        <p:guide pos="384"/>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Excel_Worksheet1.xlsx"/></Relationships>
</file>

<file path=ppt/charts/_rels/chart10.xml.rels><?xml version="1.0" encoding="UTF-8" standalone="yes"?>
<Relationships xmlns="http://schemas.openxmlformats.org/package/2006/relationships"><Relationship Id="rId3" Type="http://schemas.microsoft.com/office/2011/relationships/chartStyle" Target="style10.xml"/><Relationship Id="rId2" Type="http://schemas.microsoft.com/office/2011/relationships/chartColorStyle" Target="colors10.xml"/><Relationship Id="rId1" Type="http://schemas.openxmlformats.org/officeDocument/2006/relationships/package" Target="../embeddings/Microsoft_Excel_Worksheet10.xlsx"/></Relationships>
</file>

<file path=ppt/charts/_rels/chart11.xml.rels><?xml version="1.0" encoding="UTF-8" standalone="yes"?>
<Relationships xmlns="http://schemas.openxmlformats.org/package/2006/relationships"><Relationship Id="rId3" Type="http://schemas.microsoft.com/office/2011/relationships/chartStyle" Target="style11.xml"/><Relationship Id="rId2" Type="http://schemas.microsoft.com/office/2011/relationships/chartColorStyle" Target="colors11.xml"/><Relationship Id="rId1" Type="http://schemas.openxmlformats.org/officeDocument/2006/relationships/package" Target="../embeddings/Microsoft_Excel_Worksheet11.xlsx"/></Relationships>
</file>

<file path=ppt/charts/_rels/chart12.xml.rels><?xml version="1.0" encoding="UTF-8" standalone="yes"?>
<Relationships xmlns="http://schemas.openxmlformats.org/package/2006/relationships"><Relationship Id="rId3" Type="http://schemas.microsoft.com/office/2011/relationships/chartStyle" Target="style12.xml"/><Relationship Id="rId2" Type="http://schemas.microsoft.com/office/2011/relationships/chartColorStyle" Target="colors12.xml"/><Relationship Id="rId1" Type="http://schemas.openxmlformats.org/officeDocument/2006/relationships/package" Target="../embeddings/Microsoft_Excel_Worksheet12.xlsx"/></Relationships>
</file>

<file path=ppt/charts/_rels/chart13.xml.rels><?xml version="1.0" encoding="UTF-8" standalone="yes"?>
<Relationships xmlns="http://schemas.openxmlformats.org/package/2006/relationships"><Relationship Id="rId3" Type="http://schemas.microsoft.com/office/2011/relationships/chartStyle" Target="style13.xml"/><Relationship Id="rId2" Type="http://schemas.microsoft.com/office/2011/relationships/chartColorStyle" Target="colors13.xml"/><Relationship Id="rId1" Type="http://schemas.openxmlformats.org/officeDocument/2006/relationships/package" Target="../embeddings/Microsoft_Excel_Worksheet13.xlsx"/></Relationships>
</file>

<file path=ppt/charts/_rels/chart14.xml.rels><?xml version="1.0" encoding="UTF-8" standalone="yes"?>
<Relationships xmlns="http://schemas.openxmlformats.org/package/2006/relationships"><Relationship Id="rId3" Type="http://schemas.microsoft.com/office/2011/relationships/chartStyle" Target="style14.xml"/><Relationship Id="rId2" Type="http://schemas.microsoft.com/office/2011/relationships/chartColorStyle" Target="colors14.xml"/><Relationship Id="rId1" Type="http://schemas.openxmlformats.org/officeDocument/2006/relationships/package" Target="../embeddings/Microsoft_Excel_Worksheet14.xlsx"/></Relationships>
</file>

<file path=ppt/charts/_rels/chart15.xml.rels><?xml version="1.0" encoding="UTF-8" standalone="yes"?>
<Relationships xmlns="http://schemas.openxmlformats.org/package/2006/relationships"><Relationship Id="rId3" Type="http://schemas.microsoft.com/office/2011/relationships/chartStyle" Target="style15.xml"/><Relationship Id="rId2" Type="http://schemas.microsoft.com/office/2011/relationships/chartColorStyle" Target="colors15.xml"/><Relationship Id="rId1" Type="http://schemas.openxmlformats.org/officeDocument/2006/relationships/package" Target="../embeddings/Microsoft_Excel_Worksheet15.xlsx"/></Relationships>
</file>

<file path=ppt/charts/_rels/chart16.xml.rels><?xml version="1.0" encoding="UTF-8" standalone="yes"?>
<Relationships xmlns="http://schemas.openxmlformats.org/package/2006/relationships"><Relationship Id="rId3" Type="http://schemas.microsoft.com/office/2011/relationships/chartStyle" Target="style16.xml"/><Relationship Id="rId2" Type="http://schemas.microsoft.com/office/2011/relationships/chartColorStyle" Target="colors16.xml"/><Relationship Id="rId1" Type="http://schemas.openxmlformats.org/officeDocument/2006/relationships/package" Target="../embeddings/Microsoft_Excel_Worksheet16.xlsx"/></Relationships>
</file>

<file path=ppt/charts/_rels/chart2.xml.rels><?xml version="1.0" encoding="UTF-8" standalone="yes"?>
<Relationships xmlns="http://schemas.openxmlformats.org/package/2006/relationships"><Relationship Id="rId3" Type="http://schemas.microsoft.com/office/2011/relationships/chartStyle" Target="style2.xml"/><Relationship Id="rId2" Type="http://schemas.microsoft.com/office/2011/relationships/chartColorStyle" Target="colors2.xml"/><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3" Type="http://schemas.microsoft.com/office/2011/relationships/chartStyle" Target="style3.xml"/><Relationship Id="rId2" Type="http://schemas.microsoft.com/office/2011/relationships/chartColorStyle" Target="colors3.xml"/><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3" Type="http://schemas.microsoft.com/office/2011/relationships/chartStyle" Target="style4.xml"/><Relationship Id="rId2" Type="http://schemas.microsoft.com/office/2011/relationships/chartColorStyle" Target="colors4.xml"/><Relationship Id="rId1"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3" Type="http://schemas.microsoft.com/office/2011/relationships/chartStyle" Target="style5.xml"/><Relationship Id="rId2" Type="http://schemas.microsoft.com/office/2011/relationships/chartColorStyle" Target="colors5.xml"/><Relationship Id="rId1" Type="http://schemas.openxmlformats.org/officeDocument/2006/relationships/package" Target="../embeddings/Microsoft_Excel_Worksheet5.xlsx"/></Relationships>
</file>

<file path=ppt/charts/_rels/chart6.xml.rels><?xml version="1.0" encoding="UTF-8" standalone="yes"?>
<Relationships xmlns="http://schemas.openxmlformats.org/package/2006/relationships"><Relationship Id="rId3" Type="http://schemas.microsoft.com/office/2011/relationships/chartStyle" Target="style6.xml"/><Relationship Id="rId2" Type="http://schemas.microsoft.com/office/2011/relationships/chartColorStyle" Target="colors6.xml"/><Relationship Id="rId1" Type="http://schemas.openxmlformats.org/officeDocument/2006/relationships/package" Target="../embeddings/Microsoft_Excel_Worksheet6.xlsx"/></Relationships>
</file>

<file path=ppt/charts/_rels/chart7.xml.rels><?xml version="1.0" encoding="UTF-8" standalone="yes"?>
<Relationships xmlns="http://schemas.openxmlformats.org/package/2006/relationships"><Relationship Id="rId3" Type="http://schemas.microsoft.com/office/2011/relationships/chartStyle" Target="style7.xml"/><Relationship Id="rId2" Type="http://schemas.microsoft.com/office/2011/relationships/chartColorStyle" Target="colors7.xml"/><Relationship Id="rId1" Type="http://schemas.openxmlformats.org/officeDocument/2006/relationships/package" Target="../embeddings/Microsoft_Excel_Worksheet7.xlsx"/></Relationships>
</file>

<file path=ppt/charts/_rels/chart8.xml.rels><?xml version="1.0" encoding="UTF-8" standalone="yes"?>
<Relationships xmlns="http://schemas.openxmlformats.org/package/2006/relationships"><Relationship Id="rId3" Type="http://schemas.microsoft.com/office/2011/relationships/chartStyle" Target="style8.xml"/><Relationship Id="rId2" Type="http://schemas.microsoft.com/office/2011/relationships/chartColorStyle" Target="colors8.xml"/><Relationship Id="rId1" Type="http://schemas.openxmlformats.org/officeDocument/2006/relationships/package" Target="../embeddings/Microsoft_Excel_Worksheet8.xlsx"/></Relationships>
</file>

<file path=ppt/charts/_rels/chart9.xml.rels><?xml version="1.0" encoding="UTF-8" standalone="yes"?>
<Relationships xmlns="http://schemas.openxmlformats.org/package/2006/relationships"><Relationship Id="rId3" Type="http://schemas.microsoft.com/office/2011/relationships/chartStyle" Target="style9.xml"/><Relationship Id="rId2" Type="http://schemas.microsoft.com/office/2011/relationships/chartColorStyle" Target="colors9.xml"/><Relationship Id="rId1" Type="http://schemas.openxmlformats.org/officeDocument/2006/relationships/package" Target="../embeddings/Microsoft_Excel_Worksheet9.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3125416024027925E-2"/>
          <c:y val="4.3144497747032405E-2"/>
          <c:w val="0.93030245961522851"/>
          <c:h val="0.75171428099337423"/>
        </c:manualLayout>
      </c:layout>
      <c:areaChart>
        <c:grouping val="standard"/>
        <c:varyColors val="0"/>
        <c:ser>
          <c:idx val="0"/>
          <c:order val="0"/>
          <c:tx>
            <c:strRef>
              <c:f>Sheet1!$B$1</c:f>
              <c:strCache>
                <c:ptCount val="1"/>
                <c:pt idx="0">
                  <c:v>Series 1</c:v>
                </c:pt>
              </c:strCache>
            </c:strRef>
          </c:tx>
          <c:spPr>
            <a:solidFill>
              <a:schemeClr val="bg2"/>
            </a:solidFill>
            <a:ln>
              <a:noFill/>
            </a:ln>
            <a:effectLst/>
          </c:spPr>
          <c:cat>
            <c:strRef>
              <c:f>Sheet1!$A$2:$A$5</c:f>
              <c:strCache>
                <c:ptCount val="4"/>
                <c:pt idx="0">
                  <c:v>Q1</c:v>
                </c:pt>
                <c:pt idx="1">
                  <c:v>Q2</c:v>
                </c:pt>
                <c:pt idx="2">
                  <c:v>Q3</c:v>
                </c:pt>
                <c:pt idx="3">
                  <c:v>Q4</c:v>
                </c:pt>
              </c:strCache>
            </c:strRef>
          </c:cat>
          <c:val>
            <c:numRef>
              <c:f>Sheet1!$B$2:$B$5</c:f>
              <c:numCache>
                <c:formatCode>General</c:formatCode>
                <c:ptCount val="4"/>
                <c:pt idx="0">
                  <c:v>30</c:v>
                </c:pt>
                <c:pt idx="1">
                  <c:v>32</c:v>
                </c:pt>
                <c:pt idx="2">
                  <c:v>28</c:v>
                </c:pt>
                <c:pt idx="3">
                  <c:v>29</c:v>
                </c:pt>
              </c:numCache>
            </c:numRef>
          </c:val>
          <c:extLst xmlns:c16r2="http://schemas.microsoft.com/office/drawing/2015/06/chart">
            <c:ext xmlns:c16="http://schemas.microsoft.com/office/drawing/2014/chart" uri="{C3380CC4-5D6E-409C-BE32-E72D297353CC}">
              <c16:uniqueId val="{00000000-D210-41A2-A92F-EDE796BB29D6}"/>
            </c:ext>
          </c:extLst>
        </c:ser>
        <c:ser>
          <c:idx val="1"/>
          <c:order val="1"/>
          <c:tx>
            <c:strRef>
              <c:f>Sheet1!$C$1</c:f>
              <c:strCache>
                <c:ptCount val="1"/>
                <c:pt idx="0">
                  <c:v>Series 2</c:v>
                </c:pt>
              </c:strCache>
            </c:strRef>
          </c:tx>
          <c:spPr>
            <a:solidFill>
              <a:schemeClr val="tx2"/>
            </a:solidFill>
            <a:ln>
              <a:noFill/>
            </a:ln>
            <a:effectLst/>
          </c:spPr>
          <c:cat>
            <c:strRef>
              <c:f>Sheet1!$A$2:$A$5</c:f>
              <c:strCache>
                <c:ptCount val="4"/>
                <c:pt idx="0">
                  <c:v>Q1</c:v>
                </c:pt>
                <c:pt idx="1">
                  <c:v>Q2</c:v>
                </c:pt>
                <c:pt idx="2">
                  <c:v>Q3</c:v>
                </c:pt>
                <c:pt idx="3">
                  <c:v>Q4</c:v>
                </c:pt>
              </c:strCache>
            </c:strRef>
          </c:cat>
          <c:val>
            <c:numRef>
              <c:f>Sheet1!$C$2:$C$5</c:f>
              <c:numCache>
                <c:formatCode>General</c:formatCode>
                <c:ptCount val="4"/>
                <c:pt idx="0">
                  <c:v>25</c:v>
                </c:pt>
                <c:pt idx="1">
                  <c:v>28</c:v>
                </c:pt>
                <c:pt idx="2">
                  <c:v>25</c:v>
                </c:pt>
                <c:pt idx="3">
                  <c:v>21</c:v>
                </c:pt>
              </c:numCache>
            </c:numRef>
          </c:val>
          <c:extLst xmlns:c16r2="http://schemas.microsoft.com/office/drawing/2015/06/chart">
            <c:ext xmlns:c16="http://schemas.microsoft.com/office/drawing/2014/chart" uri="{C3380CC4-5D6E-409C-BE32-E72D297353CC}">
              <c16:uniqueId val="{00000001-D210-41A2-A92F-EDE796BB29D6}"/>
            </c:ext>
          </c:extLst>
        </c:ser>
        <c:ser>
          <c:idx val="2"/>
          <c:order val="2"/>
          <c:tx>
            <c:strRef>
              <c:f>Sheet1!$D$1</c:f>
              <c:strCache>
                <c:ptCount val="1"/>
                <c:pt idx="0">
                  <c:v>Series 3</c:v>
                </c:pt>
              </c:strCache>
            </c:strRef>
          </c:tx>
          <c:spPr>
            <a:solidFill>
              <a:schemeClr val="tx2">
                <a:lumMod val="75000"/>
              </a:schemeClr>
            </a:solidFill>
            <a:ln w="25400">
              <a:noFill/>
            </a:ln>
            <a:effectLst/>
          </c:spPr>
          <c:cat>
            <c:strRef>
              <c:f>Sheet1!$A$2:$A$5</c:f>
              <c:strCache>
                <c:ptCount val="4"/>
                <c:pt idx="0">
                  <c:v>Q1</c:v>
                </c:pt>
                <c:pt idx="1">
                  <c:v>Q2</c:v>
                </c:pt>
                <c:pt idx="2">
                  <c:v>Q3</c:v>
                </c:pt>
                <c:pt idx="3">
                  <c:v>Q4</c:v>
                </c:pt>
              </c:strCache>
            </c:strRef>
          </c:cat>
          <c:val>
            <c:numRef>
              <c:f>Sheet1!$D$2:$D$5</c:f>
              <c:numCache>
                <c:formatCode>General</c:formatCode>
                <c:ptCount val="4"/>
                <c:pt idx="0">
                  <c:v>25</c:v>
                </c:pt>
                <c:pt idx="1">
                  <c:v>27</c:v>
                </c:pt>
                <c:pt idx="2">
                  <c:v>20</c:v>
                </c:pt>
                <c:pt idx="3">
                  <c:v>17</c:v>
                </c:pt>
              </c:numCache>
            </c:numRef>
          </c:val>
          <c:extLst xmlns:c16r2="http://schemas.microsoft.com/office/drawing/2015/06/chart">
            <c:ext xmlns:c16="http://schemas.microsoft.com/office/drawing/2014/chart" uri="{C3380CC4-5D6E-409C-BE32-E72D297353CC}">
              <c16:uniqueId val="{00000002-D210-41A2-A92F-EDE796BB29D6}"/>
            </c:ext>
          </c:extLst>
        </c:ser>
        <c:dLbls>
          <c:showLegendKey val="0"/>
          <c:showVal val="0"/>
          <c:showCatName val="0"/>
          <c:showSerName val="0"/>
          <c:showPercent val="0"/>
          <c:showBubbleSize val="0"/>
        </c:dLbls>
        <c:axId val="136887296"/>
        <c:axId val="136934144"/>
      </c:areaChart>
      <c:catAx>
        <c:axId val="136887296"/>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1" i="0" u="none" strike="noStrike" kern="1200" baseline="0">
                <a:solidFill>
                  <a:schemeClr val="tx1">
                    <a:lumMod val="75000"/>
                    <a:lumOff val="25000"/>
                  </a:schemeClr>
                </a:solidFill>
                <a:latin typeface="+mn-lt"/>
                <a:ea typeface="+mn-ea"/>
                <a:cs typeface="+mn-cs"/>
              </a:defRPr>
            </a:pPr>
            <a:endParaRPr lang="en-US"/>
          </a:p>
        </c:txPr>
        <c:crossAx val="136934144"/>
        <c:crosses val="autoZero"/>
        <c:auto val="1"/>
        <c:lblAlgn val="ctr"/>
        <c:lblOffset val="100"/>
        <c:noMultiLvlLbl val="0"/>
      </c:catAx>
      <c:valAx>
        <c:axId val="136934144"/>
        <c:scaling>
          <c:orientation val="minMax"/>
        </c:scaling>
        <c:delete val="0"/>
        <c:axPos val="l"/>
        <c:majorGridlines>
          <c:spPr>
            <a:ln w="6350" cap="flat" cmpd="sng" algn="ctr">
              <a:solidFill>
                <a:schemeClr val="bg1">
                  <a:lumMod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tx1">
                    <a:lumMod val="75000"/>
                    <a:lumOff val="25000"/>
                  </a:schemeClr>
                </a:solidFill>
                <a:latin typeface="+mn-lt"/>
                <a:ea typeface="+mn-ea"/>
                <a:cs typeface="+mn-cs"/>
              </a:defRPr>
            </a:pPr>
            <a:endParaRPr lang="en-US"/>
          </a:p>
        </c:txPr>
        <c:crossAx val="136887296"/>
        <c:crosses val="autoZero"/>
        <c:crossBetween val="midCat"/>
      </c:valAx>
      <c:spPr>
        <a:noFill/>
        <a:ln>
          <a:noFill/>
        </a:ln>
        <a:effectLst/>
      </c:spPr>
    </c:plotArea>
    <c:legend>
      <c:legendPos val="b"/>
      <c:layout>
        <c:manualLayout>
          <c:xMode val="edge"/>
          <c:yMode val="edge"/>
          <c:x val="9.8482019644451665E-4"/>
          <c:y val="0.91807159681946948"/>
          <c:w val="0.31349427713288414"/>
          <c:h val="7.0270374470569441E-2"/>
        </c:manualLayout>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legend>
    <c:plotVisOnly val="1"/>
    <c:dispBlanksAs val="zero"/>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3125416024027925E-2"/>
          <c:y val="8.0763894438739367E-2"/>
          <c:w val="0.74676512893515434"/>
          <c:h val="0.82855098127699101"/>
        </c:manualLayout>
      </c:layout>
      <c:areaChart>
        <c:grouping val="standard"/>
        <c:varyColors val="0"/>
        <c:ser>
          <c:idx val="0"/>
          <c:order val="0"/>
          <c:tx>
            <c:strRef>
              <c:f>Sheet1!$B$1</c:f>
              <c:strCache>
                <c:ptCount val="1"/>
                <c:pt idx="0">
                  <c:v>Project A</c:v>
                </c:pt>
              </c:strCache>
            </c:strRef>
          </c:tx>
          <c:spPr>
            <a:solidFill>
              <a:schemeClr val="bg2"/>
            </a:solidFill>
            <a:ln>
              <a:noFill/>
            </a:ln>
            <a:effectLst/>
          </c:spPr>
          <c:cat>
            <c:strRef>
              <c:f>Sheet1!$A$2:$A$5</c:f>
              <c:strCache>
                <c:ptCount val="4"/>
                <c:pt idx="0">
                  <c:v>Q1</c:v>
                </c:pt>
                <c:pt idx="1">
                  <c:v>Q2</c:v>
                </c:pt>
                <c:pt idx="2">
                  <c:v>Q3</c:v>
                </c:pt>
                <c:pt idx="3">
                  <c:v>Q4</c:v>
                </c:pt>
              </c:strCache>
            </c:strRef>
          </c:cat>
          <c:val>
            <c:numRef>
              <c:f>Sheet1!$B$2:$B$5</c:f>
              <c:numCache>
                <c:formatCode>General</c:formatCode>
                <c:ptCount val="4"/>
                <c:pt idx="0">
                  <c:v>80</c:v>
                </c:pt>
                <c:pt idx="1">
                  <c:v>85</c:v>
                </c:pt>
                <c:pt idx="2">
                  <c:v>90</c:v>
                </c:pt>
                <c:pt idx="3">
                  <c:v>86</c:v>
                </c:pt>
              </c:numCache>
            </c:numRef>
          </c:val>
          <c:extLst xmlns:c16r2="http://schemas.microsoft.com/office/drawing/2015/06/chart">
            <c:ext xmlns:c16="http://schemas.microsoft.com/office/drawing/2014/chart" uri="{C3380CC4-5D6E-409C-BE32-E72D297353CC}">
              <c16:uniqueId val="{00000000-4422-42CD-B9F6-E2E43B24E3B5}"/>
            </c:ext>
          </c:extLst>
        </c:ser>
        <c:ser>
          <c:idx val="1"/>
          <c:order val="1"/>
          <c:tx>
            <c:strRef>
              <c:f>Sheet1!$C$1</c:f>
              <c:strCache>
                <c:ptCount val="1"/>
                <c:pt idx="0">
                  <c:v>Project B</c:v>
                </c:pt>
              </c:strCache>
            </c:strRef>
          </c:tx>
          <c:spPr>
            <a:solidFill>
              <a:schemeClr val="tx2"/>
            </a:solidFill>
            <a:ln>
              <a:noFill/>
            </a:ln>
            <a:effectLst/>
          </c:spPr>
          <c:cat>
            <c:strRef>
              <c:f>Sheet1!$A$2:$A$5</c:f>
              <c:strCache>
                <c:ptCount val="4"/>
                <c:pt idx="0">
                  <c:v>Q1</c:v>
                </c:pt>
                <c:pt idx="1">
                  <c:v>Q2</c:v>
                </c:pt>
                <c:pt idx="2">
                  <c:v>Q3</c:v>
                </c:pt>
                <c:pt idx="3">
                  <c:v>Q4</c:v>
                </c:pt>
              </c:strCache>
            </c:strRef>
          </c:cat>
          <c:val>
            <c:numRef>
              <c:f>Sheet1!$C$2:$C$5</c:f>
              <c:numCache>
                <c:formatCode>General</c:formatCode>
                <c:ptCount val="4"/>
                <c:pt idx="0">
                  <c:v>75</c:v>
                </c:pt>
                <c:pt idx="1">
                  <c:v>80</c:v>
                </c:pt>
                <c:pt idx="2">
                  <c:v>76</c:v>
                </c:pt>
                <c:pt idx="3">
                  <c:v>82</c:v>
                </c:pt>
              </c:numCache>
            </c:numRef>
          </c:val>
          <c:extLst xmlns:c16r2="http://schemas.microsoft.com/office/drawing/2015/06/chart">
            <c:ext xmlns:c16="http://schemas.microsoft.com/office/drawing/2014/chart" uri="{C3380CC4-5D6E-409C-BE32-E72D297353CC}">
              <c16:uniqueId val="{00000001-4422-42CD-B9F6-E2E43B24E3B5}"/>
            </c:ext>
          </c:extLst>
        </c:ser>
        <c:ser>
          <c:idx val="2"/>
          <c:order val="2"/>
          <c:tx>
            <c:strRef>
              <c:f>Sheet1!$D$1</c:f>
              <c:strCache>
                <c:ptCount val="1"/>
                <c:pt idx="0">
                  <c:v>Project C</c:v>
                </c:pt>
              </c:strCache>
            </c:strRef>
          </c:tx>
          <c:spPr>
            <a:solidFill>
              <a:schemeClr val="tx2">
                <a:lumMod val="75000"/>
              </a:schemeClr>
            </a:solidFill>
            <a:ln w="25400">
              <a:noFill/>
            </a:ln>
            <a:effectLst/>
          </c:spPr>
          <c:cat>
            <c:strRef>
              <c:f>Sheet1!$A$2:$A$5</c:f>
              <c:strCache>
                <c:ptCount val="4"/>
                <c:pt idx="0">
                  <c:v>Q1</c:v>
                </c:pt>
                <c:pt idx="1">
                  <c:v>Q2</c:v>
                </c:pt>
                <c:pt idx="2">
                  <c:v>Q3</c:v>
                </c:pt>
                <c:pt idx="3">
                  <c:v>Q4</c:v>
                </c:pt>
              </c:strCache>
            </c:strRef>
          </c:cat>
          <c:val>
            <c:numRef>
              <c:f>Sheet1!$D$2:$D$5</c:f>
              <c:numCache>
                <c:formatCode>General</c:formatCode>
                <c:ptCount val="4"/>
                <c:pt idx="0">
                  <c:v>75</c:v>
                </c:pt>
                <c:pt idx="1">
                  <c:v>60</c:v>
                </c:pt>
                <c:pt idx="2">
                  <c:v>73</c:v>
                </c:pt>
                <c:pt idx="3">
                  <c:v>68</c:v>
                </c:pt>
              </c:numCache>
            </c:numRef>
          </c:val>
          <c:extLst xmlns:c16r2="http://schemas.microsoft.com/office/drawing/2015/06/chart">
            <c:ext xmlns:c16="http://schemas.microsoft.com/office/drawing/2014/chart" uri="{C3380CC4-5D6E-409C-BE32-E72D297353CC}">
              <c16:uniqueId val="{00000002-4422-42CD-B9F6-E2E43B24E3B5}"/>
            </c:ext>
          </c:extLst>
        </c:ser>
        <c:dLbls>
          <c:showLegendKey val="0"/>
          <c:showVal val="0"/>
          <c:showCatName val="0"/>
          <c:showSerName val="0"/>
          <c:showPercent val="0"/>
          <c:showBubbleSize val="0"/>
        </c:dLbls>
        <c:axId val="257555072"/>
        <c:axId val="259714048"/>
      </c:areaChart>
      <c:catAx>
        <c:axId val="257555072"/>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lumMod val="75000"/>
                    <a:lumOff val="25000"/>
                  </a:schemeClr>
                </a:solidFill>
                <a:latin typeface="+mn-lt"/>
                <a:ea typeface="+mn-ea"/>
                <a:cs typeface="+mn-cs"/>
              </a:defRPr>
            </a:pPr>
            <a:endParaRPr lang="en-US"/>
          </a:p>
        </c:txPr>
        <c:crossAx val="259714048"/>
        <c:crosses val="autoZero"/>
        <c:auto val="1"/>
        <c:lblAlgn val="ctr"/>
        <c:lblOffset val="100"/>
        <c:noMultiLvlLbl val="0"/>
      </c:catAx>
      <c:valAx>
        <c:axId val="259714048"/>
        <c:scaling>
          <c:orientation val="minMax"/>
        </c:scaling>
        <c:delete val="0"/>
        <c:axPos val="l"/>
        <c:majorGridlines>
          <c:spPr>
            <a:ln w="6350" cap="flat" cmpd="sng" algn="ctr">
              <a:solidFill>
                <a:schemeClr val="bg1">
                  <a:lumMod val="9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tx1">
                    <a:lumMod val="75000"/>
                    <a:lumOff val="25000"/>
                  </a:schemeClr>
                </a:solidFill>
                <a:latin typeface="+mn-lt"/>
                <a:ea typeface="+mn-ea"/>
                <a:cs typeface="+mn-cs"/>
              </a:defRPr>
            </a:pPr>
            <a:endParaRPr lang="en-US"/>
          </a:p>
        </c:txPr>
        <c:crossAx val="257555072"/>
        <c:crosses val="autoZero"/>
        <c:crossBetween val="midCat"/>
      </c:valAx>
      <c:spPr>
        <a:noFill/>
        <a:ln>
          <a:noFill/>
        </a:ln>
        <a:effectLst/>
      </c:spPr>
    </c:plotArea>
    <c:legend>
      <c:legendPos val="r"/>
      <c:layout>
        <c:manualLayout>
          <c:xMode val="edge"/>
          <c:yMode val="edge"/>
          <c:x val="0.86591416185971104"/>
          <c:y val="0.63540527427765015"/>
          <c:w val="0.13408583814028896"/>
          <c:h val="0.24163918982571833"/>
        </c:manualLayout>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legend>
    <c:plotVisOnly val="1"/>
    <c:dispBlanksAs val="zero"/>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3125416024027925E-2"/>
          <c:y val="8.0763894438739367E-2"/>
          <c:w val="0.74676512893515434"/>
          <c:h val="0.82855098127699101"/>
        </c:manualLayout>
      </c:layout>
      <c:areaChart>
        <c:grouping val="standard"/>
        <c:varyColors val="0"/>
        <c:ser>
          <c:idx val="0"/>
          <c:order val="0"/>
          <c:tx>
            <c:strRef>
              <c:f>Sheet1!$B$1</c:f>
              <c:strCache>
                <c:ptCount val="1"/>
                <c:pt idx="0">
                  <c:v>Project A</c:v>
                </c:pt>
              </c:strCache>
            </c:strRef>
          </c:tx>
          <c:spPr>
            <a:solidFill>
              <a:schemeClr val="bg2"/>
            </a:solidFill>
            <a:ln>
              <a:noFill/>
            </a:ln>
            <a:effectLst/>
          </c:spPr>
          <c:cat>
            <c:strRef>
              <c:f>Sheet1!$A$2:$A$5</c:f>
              <c:strCache>
                <c:ptCount val="4"/>
                <c:pt idx="0">
                  <c:v>Q1</c:v>
                </c:pt>
                <c:pt idx="1">
                  <c:v>Q2</c:v>
                </c:pt>
                <c:pt idx="2">
                  <c:v>Q3</c:v>
                </c:pt>
                <c:pt idx="3">
                  <c:v>Q4</c:v>
                </c:pt>
              </c:strCache>
            </c:strRef>
          </c:cat>
          <c:val>
            <c:numRef>
              <c:f>Sheet1!$B$2:$B$5</c:f>
              <c:numCache>
                <c:formatCode>General</c:formatCode>
                <c:ptCount val="4"/>
                <c:pt idx="0">
                  <c:v>80</c:v>
                </c:pt>
                <c:pt idx="1">
                  <c:v>90</c:v>
                </c:pt>
                <c:pt idx="2">
                  <c:v>90</c:v>
                </c:pt>
                <c:pt idx="3">
                  <c:v>90</c:v>
                </c:pt>
              </c:numCache>
            </c:numRef>
          </c:val>
          <c:extLst xmlns:c16r2="http://schemas.microsoft.com/office/drawing/2015/06/chart">
            <c:ext xmlns:c16="http://schemas.microsoft.com/office/drawing/2014/chart" uri="{C3380CC4-5D6E-409C-BE32-E72D297353CC}">
              <c16:uniqueId val="{00000000-4422-42CD-B9F6-E2E43B24E3B5}"/>
            </c:ext>
          </c:extLst>
        </c:ser>
        <c:ser>
          <c:idx val="1"/>
          <c:order val="1"/>
          <c:tx>
            <c:strRef>
              <c:f>Sheet1!$C$1</c:f>
              <c:strCache>
                <c:ptCount val="1"/>
                <c:pt idx="0">
                  <c:v>Project B</c:v>
                </c:pt>
              </c:strCache>
            </c:strRef>
          </c:tx>
          <c:spPr>
            <a:solidFill>
              <a:schemeClr val="tx2"/>
            </a:solidFill>
            <a:ln>
              <a:noFill/>
            </a:ln>
            <a:effectLst/>
          </c:spPr>
          <c:cat>
            <c:strRef>
              <c:f>Sheet1!$A$2:$A$5</c:f>
              <c:strCache>
                <c:ptCount val="4"/>
                <c:pt idx="0">
                  <c:v>Q1</c:v>
                </c:pt>
                <c:pt idx="1">
                  <c:v>Q2</c:v>
                </c:pt>
                <c:pt idx="2">
                  <c:v>Q3</c:v>
                </c:pt>
                <c:pt idx="3">
                  <c:v>Q4</c:v>
                </c:pt>
              </c:strCache>
            </c:strRef>
          </c:cat>
          <c:val>
            <c:numRef>
              <c:f>Sheet1!$C$2:$C$5</c:f>
              <c:numCache>
                <c:formatCode>General</c:formatCode>
                <c:ptCount val="4"/>
                <c:pt idx="0">
                  <c:v>75</c:v>
                </c:pt>
                <c:pt idx="1">
                  <c:v>80</c:v>
                </c:pt>
                <c:pt idx="2">
                  <c:v>72</c:v>
                </c:pt>
                <c:pt idx="3">
                  <c:v>75</c:v>
                </c:pt>
              </c:numCache>
            </c:numRef>
          </c:val>
          <c:extLst xmlns:c16r2="http://schemas.microsoft.com/office/drawing/2015/06/chart">
            <c:ext xmlns:c16="http://schemas.microsoft.com/office/drawing/2014/chart" uri="{C3380CC4-5D6E-409C-BE32-E72D297353CC}">
              <c16:uniqueId val="{00000001-4422-42CD-B9F6-E2E43B24E3B5}"/>
            </c:ext>
          </c:extLst>
        </c:ser>
        <c:ser>
          <c:idx val="2"/>
          <c:order val="2"/>
          <c:tx>
            <c:strRef>
              <c:f>Sheet1!$D$1</c:f>
              <c:strCache>
                <c:ptCount val="1"/>
                <c:pt idx="0">
                  <c:v>Project C</c:v>
                </c:pt>
              </c:strCache>
            </c:strRef>
          </c:tx>
          <c:spPr>
            <a:solidFill>
              <a:schemeClr val="tx2">
                <a:lumMod val="75000"/>
              </a:schemeClr>
            </a:solidFill>
            <a:ln w="25400">
              <a:noFill/>
            </a:ln>
            <a:effectLst/>
          </c:spPr>
          <c:cat>
            <c:strRef>
              <c:f>Sheet1!$A$2:$A$5</c:f>
              <c:strCache>
                <c:ptCount val="4"/>
                <c:pt idx="0">
                  <c:v>Q1</c:v>
                </c:pt>
                <c:pt idx="1">
                  <c:v>Q2</c:v>
                </c:pt>
                <c:pt idx="2">
                  <c:v>Q3</c:v>
                </c:pt>
                <c:pt idx="3">
                  <c:v>Q4</c:v>
                </c:pt>
              </c:strCache>
            </c:strRef>
          </c:cat>
          <c:val>
            <c:numRef>
              <c:f>Sheet1!$D$2:$D$5</c:f>
              <c:numCache>
                <c:formatCode>General</c:formatCode>
                <c:ptCount val="4"/>
                <c:pt idx="0">
                  <c:v>60</c:v>
                </c:pt>
                <c:pt idx="1">
                  <c:v>75</c:v>
                </c:pt>
                <c:pt idx="2">
                  <c:v>68</c:v>
                </c:pt>
                <c:pt idx="3">
                  <c:v>68</c:v>
                </c:pt>
              </c:numCache>
            </c:numRef>
          </c:val>
          <c:extLst xmlns:c16r2="http://schemas.microsoft.com/office/drawing/2015/06/chart">
            <c:ext xmlns:c16="http://schemas.microsoft.com/office/drawing/2014/chart" uri="{C3380CC4-5D6E-409C-BE32-E72D297353CC}">
              <c16:uniqueId val="{00000002-4422-42CD-B9F6-E2E43B24E3B5}"/>
            </c:ext>
          </c:extLst>
        </c:ser>
        <c:dLbls>
          <c:showLegendKey val="0"/>
          <c:showVal val="0"/>
          <c:showCatName val="0"/>
          <c:showSerName val="0"/>
          <c:showPercent val="0"/>
          <c:showBubbleSize val="0"/>
        </c:dLbls>
        <c:axId val="276016128"/>
        <c:axId val="276634240"/>
      </c:areaChart>
      <c:catAx>
        <c:axId val="276016128"/>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lumMod val="75000"/>
                    <a:lumOff val="25000"/>
                  </a:schemeClr>
                </a:solidFill>
                <a:latin typeface="+mn-lt"/>
                <a:ea typeface="+mn-ea"/>
                <a:cs typeface="+mn-cs"/>
              </a:defRPr>
            </a:pPr>
            <a:endParaRPr lang="en-US"/>
          </a:p>
        </c:txPr>
        <c:crossAx val="276634240"/>
        <c:crosses val="autoZero"/>
        <c:auto val="1"/>
        <c:lblAlgn val="ctr"/>
        <c:lblOffset val="100"/>
        <c:noMultiLvlLbl val="0"/>
      </c:catAx>
      <c:valAx>
        <c:axId val="276634240"/>
        <c:scaling>
          <c:orientation val="minMax"/>
        </c:scaling>
        <c:delete val="0"/>
        <c:axPos val="l"/>
        <c:majorGridlines>
          <c:spPr>
            <a:ln w="6350" cap="flat" cmpd="sng" algn="ctr">
              <a:solidFill>
                <a:schemeClr val="bg1">
                  <a:lumMod val="9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tx1">
                    <a:lumMod val="75000"/>
                    <a:lumOff val="25000"/>
                  </a:schemeClr>
                </a:solidFill>
                <a:latin typeface="+mn-lt"/>
                <a:ea typeface="+mn-ea"/>
                <a:cs typeface="+mn-cs"/>
              </a:defRPr>
            </a:pPr>
            <a:endParaRPr lang="en-US"/>
          </a:p>
        </c:txPr>
        <c:crossAx val="276016128"/>
        <c:crosses val="autoZero"/>
        <c:crossBetween val="midCat"/>
      </c:valAx>
      <c:spPr>
        <a:noFill/>
        <a:ln>
          <a:noFill/>
        </a:ln>
        <a:effectLst/>
      </c:spPr>
    </c:plotArea>
    <c:legend>
      <c:legendPos val="r"/>
      <c:layout>
        <c:manualLayout>
          <c:xMode val="edge"/>
          <c:yMode val="edge"/>
          <c:x val="0.86591416185971104"/>
          <c:y val="0.63540527427765015"/>
          <c:w val="0.13408583814028896"/>
          <c:h val="0.25438667746797455"/>
        </c:manualLayout>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legend>
    <c:plotVisOnly val="1"/>
    <c:dispBlanksAs val="zero"/>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1">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3125416024027925E-2"/>
          <c:y val="5.7076849619846881E-2"/>
          <c:w val="0.93569040852554097"/>
          <c:h val="0.87592510005338386"/>
        </c:manualLayout>
      </c:layout>
      <c:areaChart>
        <c:grouping val="standard"/>
        <c:varyColors val="0"/>
        <c:ser>
          <c:idx val="0"/>
          <c:order val="0"/>
          <c:tx>
            <c:strRef>
              <c:f>Sheet1!$B$1</c:f>
              <c:strCache>
                <c:ptCount val="1"/>
                <c:pt idx="0">
                  <c:v>Project A</c:v>
                </c:pt>
              </c:strCache>
            </c:strRef>
          </c:tx>
          <c:spPr>
            <a:solidFill>
              <a:schemeClr val="bg2"/>
            </a:solidFill>
            <a:ln>
              <a:noFill/>
            </a:ln>
            <a:effectLst/>
          </c:spPr>
          <c:cat>
            <c:numRef>
              <c:f>Sheet1!$A$2:$A$7</c:f>
              <c:numCache>
                <c:formatCode>General</c:formatCode>
                <c:ptCount val="6"/>
                <c:pt idx="0">
                  <c:v>2015</c:v>
                </c:pt>
                <c:pt idx="1">
                  <c:v>2016</c:v>
                </c:pt>
                <c:pt idx="2">
                  <c:v>2017</c:v>
                </c:pt>
                <c:pt idx="3">
                  <c:v>2018</c:v>
                </c:pt>
                <c:pt idx="4">
                  <c:v>2019</c:v>
                </c:pt>
                <c:pt idx="5">
                  <c:v>2020</c:v>
                </c:pt>
              </c:numCache>
            </c:numRef>
          </c:cat>
          <c:val>
            <c:numRef>
              <c:f>Sheet1!$B$2:$B$7</c:f>
              <c:numCache>
                <c:formatCode>General</c:formatCode>
                <c:ptCount val="6"/>
                <c:pt idx="0">
                  <c:v>90</c:v>
                </c:pt>
                <c:pt idx="1">
                  <c:v>75</c:v>
                </c:pt>
                <c:pt idx="2">
                  <c:v>80</c:v>
                </c:pt>
                <c:pt idx="3">
                  <c:v>89</c:v>
                </c:pt>
                <c:pt idx="4">
                  <c:v>90</c:v>
                </c:pt>
                <c:pt idx="5">
                  <c:v>95</c:v>
                </c:pt>
              </c:numCache>
            </c:numRef>
          </c:val>
          <c:extLst xmlns:c16r2="http://schemas.microsoft.com/office/drawing/2015/06/chart">
            <c:ext xmlns:c16="http://schemas.microsoft.com/office/drawing/2014/chart" uri="{C3380CC4-5D6E-409C-BE32-E72D297353CC}">
              <c16:uniqueId val="{00000000-4422-42CD-B9F6-E2E43B24E3B5}"/>
            </c:ext>
          </c:extLst>
        </c:ser>
        <c:ser>
          <c:idx val="1"/>
          <c:order val="1"/>
          <c:tx>
            <c:strRef>
              <c:f>Sheet1!$C$1</c:f>
              <c:strCache>
                <c:ptCount val="1"/>
                <c:pt idx="0">
                  <c:v>Project B</c:v>
                </c:pt>
              </c:strCache>
            </c:strRef>
          </c:tx>
          <c:spPr>
            <a:solidFill>
              <a:schemeClr val="tx2">
                <a:alpha val="50000"/>
              </a:schemeClr>
            </a:solidFill>
            <a:ln>
              <a:noFill/>
            </a:ln>
            <a:effectLst/>
          </c:spPr>
          <c:cat>
            <c:numRef>
              <c:f>Sheet1!$A$2:$A$7</c:f>
              <c:numCache>
                <c:formatCode>General</c:formatCode>
                <c:ptCount val="6"/>
                <c:pt idx="0">
                  <c:v>2015</c:v>
                </c:pt>
                <c:pt idx="1">
                  <c:v>2016</c:v>
                </c:pt>
                <c:pt idx="2">
                  <c:v>2017</c:v>
                </c:pt>
                <c:pt idx="3">
                  <c:v>2018</c:v>
                </c:pt>
                <c:pt idx="4">
                  <c:v>2019</c:v>
                </c:pt>
                <c:pt idx="5">
                  <c:v>2020</c:v>
                </c:pt>
              </c:numCache>
            </c:numRef>
          </c:cat>
          <c:val>
            <c:numRef>
              <c:f>Sheet1!$C$2:$C$7</c:f>
              <c:numCache>
                <c:formatCode>General</c:formatCode>
                <c:ptCount val="6"/>
                <c:pt idx="0">
                  <c:v>87</c:v>
                </c:pt>
                <c:pt idx="1">
                  <c:v>90</c:v>
                </c:pt>
                <c:pt idx="2">
                  <c:v>87</c:v>
                </c:pt>
                <c:pt idx="3">
                  <c:v>82</c:v>
                </c:pt>
                <c:pt idx="4">
                  <c:v>86</c:v>
                </c:pt>
                <c:pt idx="5">
                  <c:v>90</c:v>
                </c:pt>
              </c:numCache>
            </c:numRef>
          </c:val>
          <c:extLst xmlns:c16r2="http://schemas.microsoft.com/office/drawing/2015/06/chart">
            <c:ext xmlns:c16="http://schemas.microsoft.com/office/drawing/2014/chart" uri="{C3380CC4-5D6E-409C-BE32-E72D297353CC}">
              <c16:uniqueId val="{00000001-4422-42CD-B9F6-E2E43B24E3B5}"/>
            </c:ext>
          </c:extLst>
        </c:ser>
        <c:ser>
          <c:idx val="2"/>
          <c:order val="2"/>
          <c:tx>
            <c:strRef>
              <c:f>Sheet1!$D$1</c:f>
              <c:strCache>
                <c:ptCount val="1"/>
                <c:pt idx="0">
                  <c:v>Column1</c:v>
                </c:pt>
              </c:strCache>
            </c:strRef>
          </c:tx>
          <c:spPr>
            <a:solidFill>
              <a:schemeClr val="tx2">
                <a:lumMod val="75000"/>
                <a:alpha val="50000"/>
              </a:schemeClr>
            </a:solidFill>
            <a:ln w="25400">
              <a:noFill/>
            </a:ln>
            <a:effectLst/>
          </c:spPr>
          <c:cat>
            <c:numRef>
              <c:f>Sheet1!$A$2:$A$7</c:f>
              <c:numCache>
                <c:formatCode>General</c:formatCode>
                <c:ptCount val="6"/>
                <c:pt idx="0">
                  <c:v>2015</c:v>
                </c:pt>
                <c:pt idx="1">
                  <c:v>2016</c:v>
                </c:pt>
                <c:pt idx="2">
                  <c:v>2017</c:v>
                </c:pt>
                <c:pt idx="3">
                  <c:v>2018</c:v>
                </c:pt>
                <c:pt idx="4">
                  <c:v>2019</c:v>
                </c:pt>
                <c:pt idx="5">
                  <c:v>2020</c:v>
                </c:pt>
              </c:numCache>
            </c:numRef>
          </c:cat>
          <c:val>
            <c:numRef>
              <c:f>Sheet1!$D$2:$D$7</c:f>
              <c:numCache>
                <c:formatCode>General</c:formatCode>
                <c:ptCount val="6"/>
                <c:pt idx="0">
                  <c:v>85</c:v>
                </c:pt>
                <c:pt idx="1">
                  <c:v>87</c:v>
                </c:pt>
                <c:pt idx="2">
                  <c:v>80</c:v>
                </c:pt>
                <c:pt idx="3">
                  <c:v>85</c:v>
                </c:pt>
                <c:pt idx="4">
                  <c:v>80</c:v>
                </c:pt>
                <c:pt idx="5">
                  <c:v>95</c:v>
                </c:pt>
              </c:numCache>
            </c:numRef>
          </c:val>
          <c:extLst xmlns:c16r2="http://schemas.microsoft.com/office/drawing/2015/06/chart">
            <c:ext xmlns:c16="http://schemas.microsoft.com/office/drawing/2014/chart" uri="{C3380CC4-5D6E-409C-BE32-E72D297353CC}">
              <c16:uniqueId val="{00000000-B27F-4483-BB27-D56CF50CC9A4}"/>
            </c:ext>
          </c:extLst>
        </c:ser>
        <c:dLbls>
          <c:showLegendKey val="0"/>
          <c:showVal val="0"/>
          <c:showCatName val="0"/>
          <c:showSerName val="0"/>
          <c:showPercent val="0"/>
          <c:showBubbleSize val="0"/>
        </c:dLbls>
        <c:axId val="134942720"/>
        <c:axId val="134944256"/>
      </c:areaChart>
      <c:catAx>
        <c:axId val="134942720"/>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lumMod val="75000"/>
                    <a:lumOff val="25000"/>
                  </a:schemeClr>
                </a:solidFill>
                <a:latin typeface="+mn-lt"/>
                <a:ea typeface="+mn-ea"/>
                <a:cs typeface="+mn-cs"/>
              </a:defRPr>
            </a:pPr>
            <a:endParaRPr lang="en-US"/>
          </a:p>
        </c:txPr>
        <c:crossAx val="134944256"/>
        <c:crosses val="autoZero"/>
        <c:auto val="1"/>
        <c:lblAlgn val="ctr"/>
        <c:lblOffset val="100"/>
        <c:noMultiLvlLbl val="0"/>
      </c:catAx>
      <c:valAx>
        <c:axId val="134944256"/>
        <c:scaling>
          <c:orientation val="minMax"/>
          <c:max val="100"/>
        </c:scaling>
        <c:delete val="0"/>
        <c:axPos val="l"/>
        <c:majorGridlines>
          <c:spPr>
            <a:ln w="6350" cap="flat" cmpd="sng" algn="ctr">
              <a:solidFill>
                <a:schemeClr val="bg1">
                  <a:lumMod val="9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tx1">
                    <a:lumMod val="75000"/>
                    <a:lumOff val="25000"/>
                  </a:schemeClr>
                </a:solidFill>
                <a:latin typeface="+mn-lt"/>
                <a:ea typeface="+mn-ea"/>
                <a:cs typeface="+mn-cs"/>
              </a:defRPr>
            </a:pPr>
            <a:endParaRPr lang="en-US"/>
          </a:p>
        </c:txPr>
        <c:crossAx val="134942720"/>
        <c:crosses val="autoZero"/>
        <c:crossBetween val="midCat"/>
        <c:majorUnit val="20"/>
      </c:valAx>
      <c:spPr>
        <a:noFill/>
        <a:ln>
          <a:noFill/>
        </a:ln>
        <a:effectLst/>
      </c:spPr>
    </c:plotArea>
    <c:plotVisOnly val="1"/>
    <c:dispBlanksAs val="zero"/>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1">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3125416024027925E-2"/>
          <c:y val="2.3152327458172705E-2"/>
          <c:w val="0.89993524820696846"/>
          <c:h val="0.91908740703912406"/>
        </c:manualLayout>
      </c:layout>
      <c:areaChart>
        <c:grouping val="standard"/>
        <c:varyColors val="0"/>
        <c:ser>
          <c:idx val="0"/>
          <c:order val="0"/>
          <c:tx>
            <c:strRef>
              <c:f>Sheet1!$B$1</c:f>
              <c:strCache>
                <c:ptCount val="1"/>
                <c:pt idx="0">
                  <c:v>Project A</c:v>
                </c:pt>
              </c:strCache>
            </c:strRef>
          </c:tx>
          <c:spPr>
            <a:solidFill>
              <a:schemeClr val="bg2"/>
            </a:solidFill>
            <a:ln>
              <a:noFill/>
            </a:ln>
            <a:effectLst/>
          </c:spPr>
          <c:cat>
            <c:strRef>
              <c:f>Sheet1!$A$2:$A$5</c:f>
              <c:strCache>
                <c:ptCount val="4"/>
                <c:pt idx="0">
                  <c:v>Q1</c:v>
                </c:pt>
                <c:pt idx="1">
                  <c:v>Q2</c:v>
                </c:pt>
                <c:pt idx="2">
                  <c:v>Q3</c:v>
                </c:pt>
                <c:pt idx="3">
                  <c:v>Q4</c:v>
                </c:pt>
              </c:strCache>
            </c:strRef>
          </c:cat>
          <c:val>
            <c:numRef>
              <c:f>Sheet1!$B$2:$B$5</c:f>
              <c:numCache>
                <c:formatCode>General</c:formatCode>
                <c:ptCount val="4"/>
                <c:pt idx="0">
                  <c:v>80</c:v>
                </c:pt>
                <c:pt idx="1">
                  <c:v>70</c:v>
                </c:pt>
                <c:pt idx="2">
                  <c:v>90</c:v>
                </c:pt>
                <c:pt idx="3">
                  <c:v>70</c:v>
                </c:pt>
              </c:numCache>
            </c:numRef>
          </c:val>
          <c:extLst xmlns:c16r2="http://schemas.microsoft.com/office/drawing/2015/06/chart">
            <c:ext xmlns:c16="http://schemas.microsoft.com/office/drawing/2014/chart" uri="{C3380CC4-5D6E-409C-BE32-E72D297353CC}">
              <c16:uniqueId val="{00000000-4422-42CD-B9F6-E2E43B24E3B5}"/>
            </c:ext>
          </c:extLst>
        </c:ser>
        <c:ser>
          <c:idx val="1"/>
          <c:order val="1"/>
          <c:tx>
            <c:strRef>
              <c:f>Sheet1!$C$1</c:f>
              <c:strCache>
                <c:ptCount val="1"/>
                <c:pt idx="0">
                  <c:v>Project B</c:v>
                </c:pt>
              </c:strCache>
            </c:strRef>
          </c:tx>
          <c:spPr>
            <a:solidFill>
              <a:schemeClr val="tx2">
                <a:alpha val="50000"/>
              </a:schemeClr>
            </a:solidFill>
            <a:ln>
              <a:noFill/>
            </a:ln>
            <a:effectLst/>
          </c:spPr>
          <c:cat>
            <c:strRef>
              <c:f>Sheet1!$A$2:$A$5</c:f>
              <c:strCache>
                <c:ptCount val="4"/>
                <c:pt idx="0">
                  <c:v>Q1</c:v>
                </c:pt>
                <c:pt idx="1">
                  <c:v>Q2</c:v>
                </c:pt>
                <c:pt idx="2">
                  <c:v>Q3</c:v>
                </c:pt>
                <c:pt idx="3">
                  <c:v>Q4</c:v>
                </c:pt>
              </c:strCache>
            </c:strRef>
          </c:cat>
          <c:val>
            <c:numRef>
              <c:f>Sheet1!$C$2:$C$5</c:f>
              <c:numCache>
                <c:formatCode>General</c:formatCode>
                <c:ptCount val="4"/>
                <c:pt idx="0">
                  <c:v>75</c:v>
                </c:pt>
                <c:pt idx="1">
                  <c:v>80</c:v>
                </c:pt>
                <c:pt idx="2">
                  <c:v>70</c:v>
                </c:pt>
                <c:pt idx="3">
                  <c:v>82</c:v>
                </c:pt>
              </c:numCache>
            </c:numRef>
          </c:val>
          <c:extLst xmlns:c16r2="http://schemas.microsoft.com/office/drawing/2015/06/chart">
            <c:ext xmlns:c16="http://schemas.microsoft.com/office/drawing/2014/chart" uri="{C3380CC4-5D6E-409C-BE32-E72D297353CC}">
              <c16:uniqueId val="{00000001-4422-42CD-B9F6-E2E43B24E3B5}"/>
            </c:ext>
          </c:extLst>
        </c:ser>
        <c:ser>
          <c:idx val="2"/>
          <c:order val="2"/>
          <c:tx>
            <c:strRef>
              <c:f>Sheet1!$D$1</c:f>
              <c:strCache>
                <c:ptCount val="1"/>
                <c:pt idx="0">
                  <c:v>Project C</c:v>
                </c:pt>
              </c:strCache>
            </c:strRef>
          </c:tx>
          <c:spPr>
            <a:solidFill>
              <a:schemeClr val="tx2">
                <a:lumMod val="75000"/>
                <a:alpha val="50000"/>
              </a:schemeClr>
            </a:solidFill>
            <a:ln w="25400">
              <a:noFill/>
            </a:ln>
            <a:effectLst/>
          </c:spPr>
          <c:cat>
            <c:strRef>
              <c:f>Sheet1!$A$2:$A$5</c:f>
              <c:strCache>
                <c:ptCount val="4"/>
                <c:pt idx="0">
                  <c:v>Q1</c:v>
                </c:pt>
                <c:pt idx="1">
                  <c:v>Q2</c:v>
                </c:pt>
                <c:pt idx="2">
                  <c:v>Q3</c:v>
                </c:pt>
                <c:pt idx="3">
                  <c:v>Q4</c:v>
                </c:pt>
              </c:strCache>
            </c:strRef>
          </c:cat>
          <c:val>
            <c:numRef>
              <c:f>Sheet1!$D$2:$D$5</c:f>
              <c:numCache>
                <c:formatCode>General</c:formatCode>
                <c:ptCount val="4"/>
                <c:pt idx="0">
                  <c:v>75</c:v>
                </c:pt>
                <c:pt idx="1">
                  <c:v>75</c:v>
                </c:pt>
                <c:pt idx="2">
                  <c:v>78</c:v>
                </c:pt>
                <c:pt idx="3">
                  <c:v>68</c:v>
                </c:pt>
              </c:numCache>
            </c:numRef>
          </c:val>
          <c:extLst xmlns:c16r2="http://schemas.microsoft.com/office/drawing/2015/06/chart">
            <c:ext xmlns:c16="http://schemas.microsoft.com/office/drawing/2014/chart" uri="{C3380CC4-5D6E-409C-BE32-E72D297353CC}">
              <c16:uniqueId val="{00000002-4422-42CD-B9F6-E2E43B24E3B5}"/>
            </c:ext>
          </c:extLst>
        </c:ser>
        <c:dLbls>
          <c:showLegendKey val="0"/>
          <c:showVal val="0"/>
          <c:showCatName val="0"/>
          <c:showSerName val="0"/>
          <c:showPercent val="0"/>
          <c:showBubbleSize val="0"/>
        </c:dLbls>
        <c:axId val="135006464"/>
        <c:axId val="135012352"/>
      </c:areaChart>
      <c:catAx>
        <c:axId val="135006464"/>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lumMod val="75000"/>
                    <a:lumOff val="25000"/>
                  </a:schemeClr>
                </a:solidFill>
                <a:latin typeface="+mn-lt"/>
                <a:ea typeface="+mn-ea"/>
                <a:cs typeface="+mn-cs"/>
              </a:defRPr>
            </a:pPr>
            <a:endParaRPr lang="en-US"/>
          </a:p>
        </c:txPr>
        <c:crossAx val="135012352"/>
        <c:crosses val="autoZero"/>
        <c:auto val="1"/>
        <c:lblAlgn val="ctr"/>
        <c:lblOffset val="100"/>
        <c:noMultiLvlLbl val="0"/>
      </c:catAx>
      <c:valAx>
        <c:axId val="135012352"/>
        <c:scaling>
          <c:orientation val="minMax"/>
        </c:scaling>
        <c:delete val="0"/>
        <c:axPos val="l"/>
        <c:majorGridlines>
          <c:spPr>
            <a:ln w="6350" cap="flat" cmpd="sng" algn="ctr">
              <a:solidFill>
                <a:schemeClr val="bg1">
                  <a:lumMod val="9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tx1">
                    <a:lumMod val="75000"/>
                    <a:lumOff val="25000"/>
                  </a:schemeClr>
                </a:solidFill>
                <a:latin typeface="+mn-lt"/>
                <a:ea typeface="+mn-ea"/>
                <a:cs typeface="+mn-cs"/>
              </a:defRPr>
            </a:pPr>
            <a:endParaRPr lang="en-US"/>
          </a:p>
        </c:txPr>
        <c:crossAx val="135006464"/>
        <c:crosses val="autoZero"/>
        <c:crossBetween val="midCat"/>
      </c:valAx>
      <c:spPr>
        <a:noFill/>
        <a:ln>
          <a:noFill/>
        </a:ln>
        <a:effectLst/>
      </c:spPr>
    </c:plotArea>
    <c:plotVisOnly val="1"/>
    <c:dispBlanksAs val="zero"/>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1">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3125416024027925E-2"/>
          <c:y val="4.3144497747032405E-2"/>
          <c:w val="0.92175160396617084"/>
          <c:h val="0.76913083417273331"/>
        </c:manualLayout>
      </c:layout>
      <c:areaChart>
        <c:grouping val="standard"/>
        <c:varyColors val="0"/>
        <c:ser>
          <c:idx val="0"/>
          <c:order val="0"/>
          <c:tx>
            <c:strRef>
              <c:f>Sheet1!$B$1</c:f>
              <c:strCache>
                <c:ptCount val="1"/>
                <c:pt idx="0">
                  <c:v>Project A</c:v>
                </c:pt>
              </c:strCache>
            </c:strRef>
          </c:tx>
          <c:spPr>
            <a:solidFill>
              <a:schemeClr val="bg2"/>
            </a:solidFill>
            <a:ln>
              <a:noFill/>
            </a:ln>
            <a:effectLst/>
          </c:spPr>
          <c:cat>
            <c:strRef>
              <c:f>Sheet1!$A$2:$A$5</c:f>
              <c:strCache>
                <c:ptCount val="4"/>
                <c:pt idx="0">
                  <c:v>Q1</c:v>
                </c:pt>
                <c:pt idx="1">
                  <c:v>Q2</c:v>
                </c:pt>
                <c:pt idx="2">
                  <c:v>Q3</c:v>
                </c:pt>
                <c:pt idx="3">
                  <c:v>Q4</c:v>
                </c:pt>
              </c:strCache>
            </c:strRef>
          </c:cat>
          <c:val>
            <c:numRef>
              <c:f>Sheet1!$B$2:$B$5</c:f>
              <c:numCache>
                <c:formatCode>General</c:formatCode>
                <c:ptCount val="4"/>
                <c:pt idx="0">
                  <c:v>30</c:v>
                </c:pt>
                <c:pt idx="1">
                  <c:v>32</c:v>
                </c:pt>
                <c:pt idx="2">
                  <c:v>28</c:v>
                </c:pt>
                <c:pt idx="3">
                  <c:v>29</c:v>
                </c:pt>
              </c:numCache>
            </c:numRef>
          </c:val>
          <c:extLst xmlns:c16r2="http://schemas.microsoft.com/office/drawing/2015/06/chart">
            <c:ext xmlns:c16="http://schemas.microsoft.com/office/drawing/2014/chart" uri="{C3380CC4-5D6E-409C-BE32-E72D297353CC}">
              <c16:uniqueId val="{00000000-7059-4769-B6D7-D43947320562}"/>
            </c:ext>
          </c:extLst>
        </c:ser>
        <c:ser>
          <c:idx val="1"/>
          <c:order val="1"/>
          <c:tx>
            <c:strRef>
              <c:f>Sheet1!$C$1</c:f>
              <c:strCache>
                <c:ptCount val="1"/>
                <c:pt idx="0">
                  <c:v>Project B</c:v>
                </c:pt>
              </c:strCache>
            </c:strRef>
          </c:tx>
          <c:spPr>
            <a:solidFill>
              <a:schemeClr val="tx2"/>
            </a:solidFill>
            <a:ln>
              <a:noFill/>
            </a:ln>
            <a:effectLst/>
          </c:spPr>
          <c:cat>
            <c:strRef>
              <c:f>Sheet1!$A$2:$A$5</c:f>
              <c:strCache>
                <c:ptCount val="4"/>
                <c:pt idx="0">
                  <c:v>Q1</c:v>
                </c:pt>
                <c:pt idx="1">
                  <c:v>Q2</c:v>
                </c:pt>
                <c:pt idx="2">
                  <c:v>Q3</c:v>
                </c:pt>
                <c:pt idx="3">
                  <c:v>Q4</c:v>
                </c:pt>
              </c:strCache>
            </c:strRef>
          </c:cat>
          <c:val>
            <c:numRef>
              <c:f>Sheet1!$C$2:$C$5</c:f>
              <c:numCache>
                <c:formatCode>General</c:formatCode>
                <c:ptCount val="4"/>
                <c:pt idx="0">
                  <c:v>25</c:v>
                </c:pt>
                <c:pt idx="1">
                  <c:v>28</c:v>
                </c:pt>
                <c:pt idx="2">
                  <c:v>25</c:v>
                </c:pt>
                <c:pt idx="3">
                  <c:v>21</c:v>
                </c:pt>
              </c:numCache>
            </c:numRef>
          </c:val>
          <c:extLst xmlns:c16r2="http://schemas.microsoft.com/office/drawing/2015/06/chart">
            <c:ext xmlns:c16="http://schemas.microsoft.com/office/drawing/2014/chart" uri="{C3380CC4-5D6E-409C-BE32-E72D297353CC}">
              <c16:uniqueId val="{00000001-7059-4769-B6D7-D43947320562}"/>
            </c:ext>
          </c:extLst>
        </c:ser>
        <c:ser>
          <c:idx val="2"/>
          <c:order val="2"/>
          <c:tx>
            <c:strRef>
              <c:f>Sheet1!$D$1</c:f>
              <c:strCache>
                <c:ptCount val="1"/>
                <c:pt idx="0">
                  <c:v>Project C</c:v>
                </c:pt>
              </c:strCache>
            </c:strRef>
          </c:tx>
          <c:spPr>
            <a:solidFill>
              <a:schemeClr val="tx2">
                <a:lumMod val="75000"/>
              </a:schemeClr>
            </a:solidFill>
            <a:ln w="25400">
              <a:noFill/>
            </a:ln>
            <a:effectLst/>
          </c:spPr>
          <c:cat>
            <c:strRef>
              <c:f>Sheet1!$A$2:$A$5</c:f>
              <c:strCache>
                <c:ptCount val="4"/>
                <c:pt idx="0">
                  <c:v>Q1</c:v>
                </c:pt>
                <c:pt idx="1">
                  <c:v>Q2</c:v>
                </c:pt>
                <c:pt idx="2">
                  <c:v>Q3</c:v>
                </c:pt>
                <c:pt idx="3">
                  <c:v>Q4</c:v>
                </c:pt>
              </c:strCache>
            </c:strRef>
          </c:cat>
          <c:val>
            <c:numRef>
              <c:f>Sheet1!$D$2:$D$5</c:f>
              <c:numCache>
                <c:formatCode>General</c:formatCode>
                <c:ptCount val="4"/>
                <c:pt idx="0">
                  <c:v>25</c:v>
                </c:pt>
                <c:pt idx="1">
                  <c:v>27</c:v>
                </c:pt>
                <c:pt idx="2">
                  <c:v>20</c:v>
                </c:pt>
                <c:pt idx="3">
                  <c:v>17</c:v>
                </c:pt>
              </c:numCache>
            </c:numRef>
          </c:val>
          <c:extLst xmlns:c16r2="http://schemas.microsoft.com/office/drawing/2015/06/chart">
            <c:ext xmlns:c16="http://schemas.microsoft.com/office/drawing/2014/chart" uri="{C3380CC4-5D6E-409C-BE32-E72D297353CC}">
              <c16:uniqueId val="{00000002-7059-4769-B6D7-D43947320562}"/>
            </c:ext>
          </c:extLst>
        </c:ser>
        <c:dLbls>
          <c:showLegendKey val="0"/>
          <c:showVal val="0"/>
          <c:showCatName val="0"/>
          <c:showSerName val="0"/>
          <c:showPercent val="0"/>
          <c:showBubbleSize val="0"/>
        </c:dLbls>
        <c:axId val="135121920"/>
        <c:axId val="135529216"/>
      </c:areaChart>
      <c:catAx>
        <c:axId val="135121920"/>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1" i="0" u="none" strike="noStrike" kern="1200" baseline="0">
                <a:solidFill>
                  <a:schemeClr val="tx1">
                    <a:lumMod val="75000"/>
                    <a:lumOff val="25000"/>
                  </a:schemeClr>
                </a:solidFill>
                <a:latin typeface="+mn-lt"/>
                <a:ea typeface="+mn-ea"/>
                <a:cs typeface="+mn-cs"/>
              </a:defRPr>
            </a:pPr>
            <a:endParaRPr lang="en-US"/>
          </a:p>
        </c:txPr>
        <c:crossAx val="135529216"/>
        <c:crosses val="autoZero"/>
        <c:auto val="1"/>
        <c:lblAlgn val="ctr"/>
        <c:lblOffset val="100"/>
        <c:noMultiLvlLbl val="0"/>
      </c:catAx>
      <c:valAx>
        <c:axId val="135529216"/>
        <c:scaling>
          <c:orientation val="minMax"/>
        </c:scaling>
        <c:delete val="0"/>
        <c:axPos val="l"/>
        <c:majorGridlines>
          <c:spPr>
            <a:ln w="6350" cap="flat" cmpd="sng" algn="ctr">
              <a:solidFill>
                <a:schemeClr val="bg1">
                  <a:lumMod val="9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tx1">
                    <a:lumMod val="75000"/>
                    <a:lumOff val="25000"/>
                  </a:schemeClr>
                </a:solidFill>
                <a:latin typeface="+mn-lt"/>
                <a:ea typeface="+mn-ea"/>
                <a:cs typeface="+mn-cs"/>
              </a:defRPr>
            </a:pPr>
            <a:endParaRPr lang="en-US"/>
          </a:p>
        </c:txPr>
        <c:crossAx val="135121920"/>
        <c:crosses val="autoZero"/>
        <c:crossBetween val="midCat"/>
      </c:valAx>
      <c:spPr>
        <a:noFill/>
        <a:ln>
          <a:noFill/>
        </a:ln>
        <a:effectLst/>
      </c:spPr>
    </c:plotArea>
    <c:legend>
      <c:legendPos val="b"/>
      <c:layout>
        <c:manualLayout>
          <c:xMode val="edge"/>
          <c:yMode val="edge"/>
          <c:x val="9.8479877515310582E-4"/>
          <c:y val="0.94419641479638738"/>
          <c:w val="0.39341371391076113"/>
          <c:h val="5.2490326615162133E-2"/>
        </c:manualLayout>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legend>
    <c:plotVisOnly val="1"/>
    <c:dispBlanksAs val="zero"/>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1">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1.7536238439319066E-2"/>
          <c:y val="1.7697084456498372E-2"/>
          <c:w val="0.62413605072941758"/>
          <c:h val="0.96917635482644005"/>
        </c:manualLayout>
      </c:layout>
      <c:pieChart>
        <c:varyColors val="1"/>
        <c:ser>
          <c:idx val="0"/>
          <c:order val="0"/>
          <c:tx>
            <c:strRef>
              <c:f>Sheet1!$B$1</c:f>
              <c:strCache>
                <c:ptCount val="1"/>
                <c:pt idx="0">
                  <c:v>Project A</c:v>
                </c:pt>
              </c:strCache>
            </c:strRef>
          </c:tx>
          <c:spPr>
            <a:solidFill>
              <a:schemeClr val="bg2"/>
            </a:solidFill>
          </c:spPr>
          <c:dPt>
            <c:idx val="0"/>
            <c:bubble3D val="0"/>
            <c:spPr>
              <a:solidFill>
                <a:schemeClr val="bg2"/>
              </a:solidFill>
              <a:ln>
                <a:noFill/>
              </a:ln>
              <a:effectLst/>
            </c:spPr>
            <c:extLst xmlns:c16r2="http://schemas.microsoft.com/office/drawing/2015/06/chart">
              <c:ext xmlns:c16="http://schemas.microsoft.com/office/drawing/2014/chart" uri="{C3380CC4-5D6E-409C-BE32-E72D297353CC}">
                <c16:uniqueId val="{00000003-F59F-4F1F-A42C-4EE7724702C3}"/>
              </c:ext>
            </c:extLst>
          </c:dPt>
          <c:dPt>
            <c:idx val="1"/>
            <c:bubble3D val="0"/>
            <c:spPr>
              <a:solidFill>
                <a:schemeClr val="bg2">
                  <a:lumMod val="90000"/>
                </a:schemeClr>
              </a:solidFill>
              <a:ln>
                <a:noFill/>
              </a:ln>
              <a:effectLst/>
            </c:spPr>
            <c:extLst xmlns:c16r2="http://schemas.microsoft.com/office/drawing/2015/06/chart">
              <c:ext xmlns:c16="http://schemas.microsoft.com/office/drawing/2014/chart" uri="{C3380CC4-5D6E-409C-BE32-E72D297353CC}">
                <c16:uniqueId val="{00000004-F59F-4F1F-A42C-4EE7724702C3}"/>
              </c:ext>
            </c:extLst>
          </c:dPt>
          <c:dPt>
            <c:idx val="2"/>
            <c:bubble3D val="0"/>
            <c:spPr>
              <a:solidFill>
                <a:schemeClr val="tx2"/>
              </a:solidFill>
              <a:ln>
                <a:noFill/>
              </a:ln>
              <a:effectLst/>
            </c:spPr>
            <c:extLst xmlns:c16r2="http://schemas.microsoft.com/office/drawing/2015/06/chart">
              <c:ext xmlns:c16="http://schemas.microsoft.com/office/drawing/2014/chart" uri="{C3380CC4-5D6E-409C-BE32-E72D297353CC}">
                <c16:uniqueId val="{00000005-F59F-4F1F-A42C-4EE7724702C3}"/>
              </c:ext>
            </c:extLst>
          </c:dPt>
          <c:dPt>
            <c:idx val="3"/>
            <c:bubble3D val="0"/>
            <c:spPr>
              <a:solidFill>
                <a:schemeClr val="tx2">
                  <a:lumMod val="75000"/>
                </a:schemeClr>
              </a:solidFill>
              <a:ln>
                <a:noFill/>
              </a:ln>
              <a:effectLst/>
            </c:spPr>
            <c:extLst xmlns:c16r2="http://schemas.microsoft.com/office/drawing/2015/06/chart">
              <c:ext xmlns:c16="http://schemas.microsoft.com/office/drawing/2014/chart" uri="{C3380CC4-5D6E-409C-BE32-E72D297353CC}">
                <c16:uniqueId val="{00000006-F59F-4F1F-A42C-4EE7724702C3}"/>
              </c:ext>
            </c:extLst>
          </c:dPt>
          <c:dPt>
            <c:idx val="4"/>
            <c:bubble3D val="0"/>
            <c:spPr>
              <a:solidFill>
                <a:schemeClr val="tx2">
                  <a:lumMod val="50000"/>
                </a:schemeClr>
              </a:solidFill>
              <a:ln>
                <a:noFill/>
              </a:ln>
              <a:effectLst/>
            </c:spPr>
            <c:extLst xmlns:c16r2="http://schemas.microsoft.com/office/drawing/2015/06/chart">
              <c:ext xmlns:c16="http://schemas.microsoft.com/office/drawing/2014/chart" uri="{C3380CC4-5D6E-409C-BE32-E72D297353CC}">
                <c16:uniqueId val="{00000007-F59F-4F1F-A42C-4EE7724702C3}"/>
              </c:ext>
            </c:extLst>
          </c:dPt>
          <c:dPt>
            <c:idx val="5"/>
            <c:bubble3D val="0"/>
            <c:spPr>
              <a:solidFill>
                <a:schemeClr val="bg2">
                  <a:lumMod val="25000"/>
                </a:schemeClr>
              </a:solidFill>
              <a:ln>
                <a:noFill/>
              </a:ln>
              <a:effectLst/>
            </c:spPr>
            <c:extLst xmlns:c16r2="http://schemas.microsoft.com/office/drawing/2015/06/chart">
              <c:ext xmlns:c16="http://schemas.microsoft.com/office/drawing/2014/chart" uri="{C3380CC4-5D6E-409C-BE32-E72D297353CC}">
                <c16:uniqueId val="{00000008-F59F-4F1F-A42C-4EE7724702C3}"/>
              </c:ext>
            </c:extLst>
          </c:dPt>
          <c:dLbls>
            <c:dLbl>
              <c:idx val="0"/>
              <c:layout/>
              <c:tx>
                <c:rich>
                  <a:bodyPr/>
                  <a:lstStyle/>
                  <a:p>
                    <a:fld id="{E7A4A6AD-0079-46A7-A763-B15742C9B9AA}" type="VALUE">
                      <a:rPr lang="en-US">
                        <a:solidFill>
                          <a:schemeClr val="tx1">
                            <a:lumMod val="75000"/>
                            <a:lumOff val="25000"/>
                          </a:schemeClr>
                        </a:solidFill>
                      </a:rPr>
                      <a:pPr/>
                      <a:t>[VALUE]</a:t>
                    </a:fld>
                    <a:endParaRPr lang="en-US"/>
                  </a:p>
                </c:rich>
              </c:tx>
              <c:dLblPos val="bestFit"/>
              <c:showLegendKey val="0"/>
              <c:showVal val="1"/>
              <c:showCatName val="0"/>
              <c:showSerName val="0"/>
              <c:showPercent val="0"/>
              <c:showBubbleSize val="0"/>
              <c:extLst xmlns:c16r2="http://schemas.microsoft.com/office/drawing/2015/06/chart">
                <c:ext xmlns:c15="http://schemas.microsoft.com/office/drawing/2012/chart" uri="{CE6537A1-D6FC-4f65-9D91-7224C49458BB}">
                  <c15:dlblFieldTable/>
                  <c15:showDataLabelsRange val="0"/>
                </c:ext>
                <c:ext xmlns:c16="http://schemas.microsoft.com/office/drawing/2014/chart" uri="{C3380CC4-5D6E-409C-BE32-E72D297353CC}">
                  <c16:uniqueId val="{00000003-F59F-4F1F-A42C-4EE7724702C3}"/>
                </c:ext>
              </c:extLst>
            </c:dLbl>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bg1"/>
                    </a:solidFill>
                    <a:latin typeface="Calibri" panose="020F0502020204030204" pitchFamily="34" charset="0"/>
                    <a:ea typeface="+mn-ea"/>
                    <a:cs typeface="Calibri" panose="020F0502020204030204" pitchFamily="34" charset="0"/>
                  </a:defRPr>
                </a:pPr>
                <a:endParaRPr lang="en-US"/>
              </a:p>
            </c:txPr>
            <c:dLblPos val="bestFit"/>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xmlns:c16r2="http://schemas.microsoft.com/office/drawing/2015/06/chart">
              <c:ext xmlns:c15="http://schemas.microsoft.com/office/drawing/2012/chart" uri="{CE6537A1-D6FC-4f65-9D91-7224C49458BB}"/>
            </c:extLst>
          </c:dLbls>
          <c:cat>
            <c:numRef>
              <c:f>Sheet1!$A$2:$A$7</c:f>
              <c:numCache>
                <c:formatCode>General</c:formatCode>
                <c:ptCount val="6"/>
                <c:pt idx="0">
                  <c:v>2015</c:v>
                </c:pt>
                <c:pt idx="1">
                  <c:v>2016</c:v>
                </c:pt>
                <c:pt idx="2">
                  <c:v>2017</c:v>
                </c:pt>
                <c:pt idx="3">
                  <c:v>2018</c:v>
                </c:pt>
                <c:pt idx="4">
                  <c:v>2019</c:v>
                </c:pt>
                <c:pt idx="5">
                  <c:v>2020</c:v>
                </c:pt>
              </c:numCache>
            </c:numRef>
          </c:cat>
          <c:val>
            <c:numRef>
              <c:f>Sheet1!$B$2:$B$7</c:f>
              <c:numCache>
                <c:formatCode>General</c:formatCode>
                <c:ptCount val="6"/>
                <c:pt idx="0">
                  <c:v>90</c:v>
                </c:pt>
                <c:pt idx="1">
                  <c:v>75</c:v>
                </c:pt>
                <c:pt idx="2">
                  <c:v>80</c:v>
                </c:pt>
                <c:pt idx="3">
                  <c:v>89</c:v>
                </c:pt>
                <c:pt idx="4">
                  <c:v>90</c:v>
                </c:pt>
                <c:pt idx="5">
                  <c:v>95</c:v>
                </c:pt>
              </c:numCache>
            </c:numRef>
          </c:val>
          <c:extLst xmlns:c16r2="http://schemas.microsoft.com/office/drawing/2015/06/chart">
            <c:ext xmlns:c16="http://schemas.microsoft.com/office/drawing/2014/chart" uri="{C3380CC4-5D6E-409C-BE32-E72D297353CC}">
              <c16:uniqueId val="{00000000-F59F-4F1F-A42C-4EE7724702C3}"/>
            </c:ext>
          </c:extLst>
        </c:ser>
        <c:ser>
          <c:idx val="1"/>
          <c:order val="1"/>
          <c:tx>
            <c:strRef>
              <c:f>Sheet1!$C$1</c:f>
              <c:strCache>
                <c:ptCount val="1"/>
                <c:pt idx="0">
                  <c:v>Project B</c:v>
                </c:pt>
              </c:strCache>
            </c:strRef>
          </c:tx>
          <c:spPr>
            <a:solidFill>
              <a:schemeClr val="tx2">
                <a:alpha val="50000"/>
              </a:schemeClr>
            </a:solidFill>
          </c:spPr>
          <c:dPt>
            <c:idx val="0"/>
            <c:bubble3D val="0"/>
            <c:spPr>
              <a:solidFill>
                <a:schemeClr val="tx2">
                  <a:alpha val="50000"/>
                </a:schemeClr>
              </a:solidFill>
              <a:ln>
                <a:noFill/>
              </a:ln>
              <a:effectLst/>
            </c:spPr>
            <c:extLst xmlns:c16r2="http://schemas.microsoft.com/office/drawing/2015/06/chart">
              <c:ext xmlns:c16="http://schemas.microsoft.com/office/drawing/2014/chart" uri="{C3380CC4-5D6E-409C-BE32-E72D297353CC}">
                <c16:uniqueId val="{0000000D-52D8-4968-AF2D-7FDA581F9172}"/>
              </c:ext>
            </c:extLst>
          </c:dPt>
          <c:dPt>
            <c:idx val="1"/>
            <c:bubble3D val="0"/>
            <c:spPr>
              <a:solidFill>
                <a:schemeClr val="tx2">
                  <a:alpha val="50000"/>
                </a:schemeClr>
              </a:solidFill>
              <a:ln>
                <a:noFill/>
              </a:ln>
              <a:effectLst/>
            </c:spPr>
            <c:extLst xmlns:c16r2="http://schemas.microsoft.com/office/drawing/2015/06/chart">
              <c:ext xmlns:c16="http://schemas.microsoft.com/office/drawing/2014/chart" uri="{C3380CC4-5D6E-409C-BE32-E72D297353CC}">
                <c16:uniqueId val="{0000000F-52D8-4968-AF2D-7FDA581F9172}"/>
              </c:ext>
            </c:extLst>
          </c:dPt>
          <c:dPt>
            <c:idx val="2"/>
            <c:bubble3D val="0"/>
            <c:spPr>
              <a:solidFill>
                <a:schemeClr val="tx2">
                  <a:alpha val="50000"/>
                </a:schemeClr>
              </a:solidFill>
              <a:ln>
                <a:noFill/>
              </a:ln>
              <a:effectLst/>
            </c:spPr>
            <c:extLst xmlns:c16r2="http://schemas.microsoft.com/office/drawing/2015/06/chart">
              <c:ext xmlns:c16="http://schemas.microsoft.com/office/drawing/2014/chart" uri="{C3380CC4-5D6E-409C-BE32-E72D297353CC}">
                <c16:uniqueId val="{00000011-52D8-4968-AF2D-7FDA581F9172}"/>
              </c:ext>
            </c:extLst>
          </c:dPt>
          <c:dPt>
            <c:idx val="3"/>
            <c:bubble3D val="0"/>
            <c:spPr>
              <a:solidFill>
                <a:schemeClr val="tx2">
                  <a:alpha val="50000"/>
                </a:schemeClr>
              </a:solidFill>
              <a:ln>
                <a:noFill/>
              </a:ln>
              <a:effectLst/>
            </c:spPr>
            <c:extLst xmlns:c16r2="http://schemas.microsoft.com/office/drawing/2015/06/chart">
              <c:ext xmlns:c16="http://schemas.microsoft.com/office/drawing/2014/chart" uri="{C3380CC4-5D6E-409C-BE32-E72D297353CC}">
                <c16:uniqueId val="{00000013-52D8-4968-AF2D-7FDA581F9172}"/>
              </c:ext>
            </c:extLst>
          </c:dPt>
          <c:dPt>
            <c:idx val="4"/>
            <c:bubble3D val="0"/>
            <c:spPr>
              <a:solidFill>
                <a:schemeClr val="tx2">
                  <a:alpha val="50000"/>
                </a:schemeClr>
              </a:solidFill>
              <a:ln>
                <a:noFill/>
              </a:ln>
              <a:effectLst/>
            </c:spPr>
            <c:extLst xmlns:c16r2="http://schemas.microsoft.com/office/drawing/2015/06/chart">
              <c:ext xmlns:c16="http://schemas.microsoft.com/office/drawing/2014/chart" uri="{C3380CC4-5D6E-409C-BE32-E72D297353CC}">
                <c16:uniqueId val="{00000015-52D8-4968-AF2D-7FDA581F9172}"/>
              </c:ext>
            </c:extLst>
          </c:dPt>
          <c:dPt>
            <c:idx val="5"/>
            <c:bubble3D val="0"/>
            <c:spPr>
              <a:solidFill>
                <a:schemeClr val="tx2">
                  <a:alpha val="50000"/>
                </a:schemeClr>
              </a:solidFill>
              <a:ln>
                <a:noFill/>
              </a:ln>
              <a:effectLst/>
            </c:spPr>
            <c:extLst xmlns:c16r2="http://schemas.microsoft.com/office/drawing/2015/06/chart">
              <c:ext xmlns:c16="http://schemas.microsoft.com/office/drawing/2014/chart" uri="{C3380CC4-5D6E-409C-BE32-E72D297353CC}">
                <c16:uniqueId val="{00000017-52D8-4968-AF2D-7FDA581F9172}"/>
              </c:ext>
            </c:extLst>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bestFit"/>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xmlns:c16r2="http://schemas.microsoft.com/office/drawing/2015/06/chart">
              <c:ext xmlns:c15="http://schemas.microsoft.com/office/drawing/2012/chart" uri="{CE6537A1-D6FC-4f65-9D91-7224C49458BB}"/>
            </c:extLst>
          </c:dLbls>
          <c:cat>
            <c:numRef>
              <c:f>Sheet1!$A$2:$A$7</c:f>
              <c:numCache>
                <c:formatCode>General</c:formatCode>
                <c:ptCount val="6"/>
                <c:pt idx="0">
                  <c:v>2015</c:v>
                </c:pt>
                <c:pt idx="1">
                  <c:v>2016</c:v>
                </c:pt>
                <c:pt idx="2">
                  <c:v>2017</c:v>
                </c:pt>
                <c:pt idx="3">
                  <c:v>2018</c:v>
                </c:pt>
                <c:pt idx="4">
                  <c:v>2019</c:v>
                </c:pt>
                <c:pt idx="5">
                  <c:v>2020</c:v>
                </c:pt>
              </c:numCache>
            </c:numRef>
          </c:cat>
          <c:val>
            <c:numRef>
              <c:f>Sheet1!$C$2:$C$7</c:f>
              <c:numCache>
                <c:formatCode>General</c:formatCode>
                <c:ptCount val="6"/>
                <c:pt idx="0">
                  <c:v>87</c:v>
                </c:pt>
                <c:pt idx="1">
                  <c:v>90</c:v>
                </c:pt>
                <c:pt idx="2">
                  <c:v>87</c:v>
                </c:pt>
                <c:pt idx="3">
                  <c:v>82</c:v>
                </c:pt>
                <c:pt idx="4">
                  <c:v>86</c:v>
                </c:pt>
                <c:pt idx="5">
                  <c:v>90</c:v>
                </c:pt>
              </c:numCache>
            </c:numRef>
          </c:val>
          <c:extLst xmlns:c16r2="http://schemas.microsoft.com/office/drawing/2015/06/chart">
            <c:ext xmlns:c16="http://schemas.microsoft.com/office/drawing/2014/chart" uri="{C3380CC4-5D6E-409C-BE32-E72D297353CC}">
              <c16:uniqueId val="{00000001-F59F-4F1F-A42C-4EE7724702C3}"/>
            </c:ext>
          </c:extLst>
        </c:ser>
        <c:ser>
          <c:idx val="2"/>
          <c:order val="2"/>
          <c:tx>
            <c:strRef>
              <c:f>Sheet1!$D$1</c:f>
              <c:strCache>
                <c:ptCount val="1"/>
                <c:pt idx="0">
                  <c:v>Column1</c:v>
                </c:pt>
              </c:strCache>
            </c:strRef>
          </c:tx>
          <c:spPr>
            <a:solidFill>
              <a:schemeClr val="tx2">
                <a:lumMod val="75000"/>
                <a:alpha val="50000"/>
              </a:schemeClr>
            </a:solidFill>
            <a:ln w="25400"/>
          </c:spPr>
          <c:dPt>
            <c:idx val="0"/>
            <c:bubble3D val="0"/>
            <c:spPr>
              <a:solidFill>
                <a:schemeClr val="tx2">
                  <a:lumMod val="75000"/>
                  <a:alpha val="50000"/>
                </a:schemeClr>
              </a:solidFill>
              <a:ln w="25400">
                <a:noFill/>
              </a:ln>
              <a:effectLst/>
            </c:spPr>
            <c:extLst xmlns:c16r2="http://schemas.microsoft.com/office/drawing/2015/06/chart">
              <c:ext xmlns:c16="http://schemas.microsoft.com/office/drawing/2014/chart" uri="{C3380CC4-5D6E-409C-BE32-E72D297353CC}">
                <c16:uniqueId val="{00000019-52D8-4968-AF2D-7FDA581F9172}"/>
              </c:ext>
            </c:extLst>
          </c:dPt>
          <c:dPt>
            <c:idx val="1"/>
            <c:bubble3D val="0"/>
            <c:spPr>
              <a:solidFill>
                <a:schemeClr val="tx2">
                  <a:lumMod val="75000"/>
                  <a:alpha val="50000"/>
                </a:schemeClr>
              </a:solidFill>
              <a:ln w="25400">
                <a:noFill/>
              </a:ln>
              <a:effectLst/>
            </c:spPr>
            <c:extLst xmlns:c16r2="http://schemas.microsoft.com/office/drawing/2015/06/chart">
              <c:ext xmlns:c16="http://schemas.microsoft.com/office/drawing/2014/chart" uri="{C3380CC4-5D6E-409C-BE32-E72D297353CC}">
                <c16:uniqueId val="{0000001B-52D8-4968-AF2D-7FDA581F9172}"/>
              </c:ext>
            </c:extLst>
          </c:dPt>
          <c:dPt>
            <c:idx val="2"/>
            <c:bubble3D val="0"/>
            <c:spPr>
              <a:solidFill>
                <a:schemeClr val="tx2">
                  <a:lumMod val="75000"/>
                  <a:alpha val="50000"/>
                </a:schemeClr>
              </a:solidFill>
              <a:ln w="25400">
                <a:noFill/>
              </a:ln>
              <a:effectLst/>
            </c:spPr>
            <c:extLst xmlns:c16r2="http://schemas.microsoft.com/office/drawing/2015/06/chart">
              <c:ext xmlns:c16="http://schemas.microsoft.com/office/drawing/2014/chart" uri="{C3380CC4-5D6E-409C-BE32-E72D297353CC}">
                <c16:uniqueId val="{0000001D-52D8-4968-AF2D-7FDA581F9172}"/>
              </c:ext>
            </c:extLst>
          </c:dPt>
          <c:dPt>
            <c:idx val="3"/>
            <c:bubble3D val="0"/>
            <c:spPr>
              <a:solidFill>
                <a:schemeClr val="tx2">
                  <a:lumMod val="75000"/>
                  <a:alpha val="50000"/>
                </a:schemeClr>
              </a:solidFill>
              <a:ln w="25400">
                <a:noFill/>
              </a:ln>
              <a:effectLst/>
            </c:spPr>
            <c:extLst xmlns:c16r2="http://schemas.microsoft.com/office/drawing/2015/06/chart">
              <c:ext xmlns:c16="http://schemas.microsoft.com/office/drawing/2014/chart" uri="{C3380CC4-5D6E-409C-BE32-E72D297353CC}">
                <c16:uniqueId val="{0000001F-52D8-4968-AF2D-7FDA581F9172}"/>
              </c:ext>
            </c:extLst>
          </c:dPt>
          <c:dPt>
            <c:idx val="4"/>
            <c:bubble3D val="0"/>
            <c:spPr>
              <a:solidFill>
                <a:schemeClr val="tx2">
                  <a:lumMod val="75000"/>
                  <a:alpha val="50000"/>
                </a:schemeClr>
              </a:solidFill>
              <a:ln w="25400">
                <a:noFill/>
              </a:ln>
              <a:effectLst/>
            </c:spPr>
            <c:extLst xmlns:c16r2="http://schemas.microsoft.com/office/drawing/2015/06/chart">
              <c:ext xmlns:c16="http://schemas.microsoft.com/office/drawing/2014/chart" uri="{C3380CC4-5D6E-409C-BE32-E72D297353CC}">
                <c16:uniqueId val="{00000021-52D8-4968-AF2D-7FDA581F9172}"/>
              </c:ext>
            </c:extLst>
          </c:dPt>
          <c:dPt>
            <c:idx val="5"/>
            <c:bubble3D val="0"/>
            <c:spPr>
              <a:solidFill>
                <a:schemeClr val="tx2">
                  <a:lumMod val="75000"/>
                  <a:alpha val="50000"/>
                </a:schemeClr>
              </a:solidFill>
              <a:ln w="25400">
                <a:noFill/>
              </a:ln>
              <a:effectLst/>
            </c:spPr>
            <c:extLst xmlns:c16r2="http://schemas.microsoft.com/office/drawing/2015/06/chart">
              <c:ext xmlns:c16="http://schemas.microsoft.com/office/drawing/2014/chart" uri="{C3380CC4-5D6E-409C-BE32-E72D297353CC}">
                <c16:uniqueId val="{00000023-52D8-4968-AF2D-7FDA581F9172}"/>
              </c:ext>
            </c:extLst>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bestFit"/>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xmlns:c16r2="http://schemas.microsoft.com/office/drawing/2015/06/chart">
              <c:ext xmlns:c15="http://schemas.microsoft.com/office/drawing/2012/chart" uri="{CE6537A1-D6FC-4f65-9D91-7224C49458BB}"/>
            </c:extLst>
          </c:dLbls>
          <c:cat>
            <c:numRef>
              <c:f>Sheet1!$A$2:$A$7</c:f>
              <c:numCache>
                <c:formatCode>General</c:formatCode>
                <c:ptCount val="6"/>
                <c:pt idx="0">
                  <c:v>2015</c:v>
                </c:pt>
                <c:pt idx="1">
                  <c:v>2016</c:v>
                </c:pt>
                <c:pt idx="2">
                  <c:v>2017</c:v>
                </c:pt>
                <c:pt idx="3">
                  <c:v>2018</c:v>
                </c:pt>
                <c:pt idx="4">
                  <c:v>2019</c:v>
                </c:pt>
                <c:pt idx="5">
                  <c:v>2020</c:v>
                </c:pt>
              </c:numCache>
            </c:numRef>
          </c:cat>
          <c:val>
            <c:numRef>
              <c:f>Sheet1!$D$2:$D$7</c:f>
              <c:numCache>
                <c:formatCode>General</c:formatCode>
                <c:ptCount val="6"/>
                <c:pt idx="0">
                  <c:v>85</c:v>
                </c:pt>
                <c:pt idx="1">
                  <c:v>87</c:v>
                </c:pt>
                <c:pt idx="2">
                  <c:v>80</c:v>
                </c:pt>
                <c:pt idx="3">
                  <c:v>85</c:v>
                </c:pt>
                <c:pt idx="4">
                  <c:v>80</c:v>
                </c:pt>
                <c:pt idx="5">
                  <c:v>95</c:v>
                </c:pt>
              </c:numCache>
            </c:numRef>
          </c:val>
          <c:extLst xmlns:c16r2="http://schemas.microsoft.com/office/drawing/2015/06/chart">
            <c:ext xmlns:c16="http://schemas.microsoft.com/office/drawing/2014/chart" uri="{C3380CC4-5D6E-409C-BE32-E72D297353CC}">
              <c16:uniqueId val="{00000002-F59F-4F1F-A42C-4EE7724702C3}"/>
            </c:ext>
          </c:extLst>
        </c:ser>
        <c:dLbls>
          <c:dLblPos val="bestFit"/>
          <c:showLegendKey val="0"/>
          <c:showVal val="1"/>
          <c:showCatName val="0"/>
          <c:showSerName val="0"/>
          <c:showPercent val="0"/>
          <c:showBubbleSize val="0"/>
          <c:showLeaderLines val="1"/>
        </c:dLbls>
        <c:firstSliceAng val="0"/>
      </c:pieChart>
      <c:spPr>
        <a:noFill/>
        <a:ln>
          <a:noFill/>
        </a:ln>
        <a:effectLst/>
      </c:spPr>
    </c:plotArea>
    <c:legend>
      <c:legendPos val="r"/>
      <c:layout>
        <c:manualLayout>
          <c:xMode val="edge"/>
          <c:yMode val="edge"/>
          <c:x val="0.7890708454284252"/>
          <c:y val="9.1241142434281816E-2"/>
          <c:w val="0.20391400130789739"/>
          <c:h val="0.9087587910776703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zero"/>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1">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1.7536238439319066E-2"/>
          <c:y val="1.7697084456498372E-2"/>
          <c:w val="0.62413605072941758"/>
          <c:h val="0.96917635482644005"/>
        </c:manualLayout>
      </c:layout>
      <c:pieChart>
        <c:varyColors val="1"/>
        <c:ser>
          <c:idx val="0"/>
          <c:order val="0"/>
          <c:tx>
            <c:strRef>
              <c:f>Sheet1!$B$1</c:f>
              <c:strCache>
                <c:ptCount val="1"/>
                <c:pt idx="0">
                  <c:v>Project A</c:v>
                </c:pt>
              </c:strCache>
            </c:strRef>
          </c:tx>
          <c:spPr>
            <a:solidFill>
              <a:schemeClr val="bg2"/>
            </a:solidFill>
          </c:spPr>
          <c:dPt>
            <c:idx val="0"/>
            <c:bubble3D val="0"/>
            <c:spPr>
              <a:solidFill>
                <a:schemeClr val="bg2"/>
              </a:solidFill>
              <a:ln>
                <a:noFill/>
              </a:ln>
              <a:effectLst/>
            </c:spPr>
            <c:extLst xmlns:c16r2="http://schemas.microsoft.com/office/drawing/2015/06/chart">
              <c:ext xmlns:c16="http://schemas.microsoft.com/office/drawing/2014/chart" uri="{C3380CC4-5D6E-409C-BE32-E72D297353CC}">
                <c16:uniqueId val="{00000003-F59F-4F1F-A42C-4EE7724702C3}"/>
              </c:ext>
            </c:extLst>
          </c:dPt>
          <c:dPt>
            <c:idx val="1"/>
            <c:bubble3D val="0"/>
            <c:spPr>
              <a:solidFill>
                <a:schemeClr val="bg2">
                  <a:lumMod val="90000"/>
                </a:schemeClr>
              </a:solidFill>
              <a:ln>
                <a:noFill/>
              </a:ln>
              <a:effectLst/>
            </c:spPr>
            <c:extLst xmlns:c16r2="http://schemas.microsoft.com/office/drawing/2015/06/chart">
              <c:ext xmlns:c16="http://schemas.microsoft.com/office/drawing/2014/chart" uri="{C3380CC4-5D6E-409C-BE32-E72D297353CC}">
                <c16:uniqueId val="{00000004-F59F-4F1F-A42C-4EE7724702C3}"/>
              </c:ext>
            </c:extLst>
          </c:dPt>
          <c:dPt>
            <c:idx val="2"/>
            <c:bubble3D val="0"/>
            <c:spPr>
              <a:solidFill>
                <a:schemeClr val="tx2"/>
              </a:solidFill>
              <a:ln>
                <a:noFill/>
              </a:ln>
              <a:effectLst/>
            </c:spPr>
            <c:extLst xmlns:c16r2="http://schemas.microsoft.com/office/drawing/2015/06/chart">
              <c:ext xmlns:c16="http://schemas.microsoft.com/office/drawing/2014/chart" uri="{C3380CC4-5D6E-409C-BE32-E72D297353CC}">
                <c16:uniqueId val="{00000005-F59F-4F1F-A42C-4EE7724702C3}"/>
              </c:ext>
            </c:extLst>
          </c:dPt>
          <c:dPt>
            <c:idx val="3"/>
            <c:bubble3D val="0"/>
            <c:spPr>
              <a:solidFill>
                <a:schemeClr val="tx2">
                  <a:lumMod val="75000"/>
                </a:schemeClr>
              </a:solidFill>
              <a:ln>
                <a:noFill/>
              </a:ln>
              <a:effectLst/>
            </c:spPr>
            <c:extLst xmlns:c16r2="http://schemas.microsoft.com/office/drawing/2015/06/chart">
              <c:ext xmlns:c16="http://schemas.microsoft.com/office/drawing/2014/chart" uri="{C3380CC4-5D6E-409C-BE32-E72D297353CC}">
                <c16:uniqueId val="{00000006-F59F-4F1F-A42C-4EE7724702C3}"/>
              </c:ext>
            </c:extLst>
          </c:dPt>
          <c:dPt>
            <c:idx val="4"/>
            <c:bubble3D val="0"/>
            <c:spPr>
              <a:solidFill>
                <a:schemeClr val="tx2">
                  <a:lumMod val="50000"/>
                </a:schemeClr>
              </a:solidFill>
              <a:ln>
                <a:noFill/>
              </a:ln>
              <a:effectLst/>
            </c:spPr>
            <c:extLst xmlns:c16r2="http://schemas.microsoft.com/office/drawing/2015/06/chart">
              <c:ext xmlns:c16="http://schemas.microsoft.com/office/drawing/2014/chart" uri="{C3380CC4-5D6E-409C-BE32-E72D297353CC}">
                <c16:uniqueId val="{00000007-F59F-4F1F-A42C-4EE7724702C3}"/>
              </c:ext>
            </c:extLst>
          </c:dPt>
          <c:dPt>
            <c:idx val="5"/>
            <c:bubble3D val="0"/>
            <c:spPr>
              <a:solidFill>
                <a:schemeClr val="bg2">
                  <a:lumMod val="25000"/>
                </a:schemeClr>
              </a:solidFill>
              <a:ln>
                <a:noFill/>
              </a:ln>
              <a:effectLst/>
            </c:spPr>
            <c:extLst xmlns:c16r2="http://schemas.microsoft.com/office/drawing/2015/06/chart">
              <c:ext xmlns:c16="http://schemas.microsoft.com/office/drawing/2014/chart" uri="{C3380CC4-5D6E-409C-BE32-E72D297353CC}">
                <c16:uniqueId val="{00000008-F59F-4F1F-A42C-4EE7724702C3}"/>
              </c:ext>
            </c:extLst>
          </c:dPt>
          <c:dLbls>
            <c:dLbl>
              <c:idx val="0"/>
              <c:layout/>
              <c:tx>
                <c:rich>
                  <a:bodyPr/>
                  <a:lstStyle/>
                  <a:p>
                    <a:fld id="{E7A4A6AD-0079-46A7-A763-B15742C9B9AA}" type="VALUE">
                      <a:rPr lang="en-US">
                        <a:solidFill>
                          <a:schemeClr val="tx1">
                            <a:lumMod val="75000"/>
                            <a:lumOff val="25000"/>
                          </a:schemeClr>
                        </a:solidFill>
                      </a:rPr>
                      <a:pPr/>
                      <a:t>[VALUE]</a:t>
                    </a:fld>
                    <a:endParaRPr lang="en-US"/>
                  </a:p>
                </c:rich>
              </c:tx>
              <c:dLblPos val="bestFit"/>
              <c:showLegendKey val="0"/>
              <c:showVal val="1"/>
              <c:showCatName val="0"/>
              <c:showSerName val="0"/>
              <c:showPercent val="0"/>
              <c:showBubbleSize val="0"/>
              <c:extLst xmlns:c16r2="http://schemas.microsoft.com/office/drawing/2015/06/chart">
                <c:ext xmlns:c15="http://schemas.microsoft.com/office/drawing/2012/chart" uri="{CE6537A1-D6FC-4f65-9D91-7224C49458BB}">
                  <c15:dlblFieldTable/>
                  <c15:showDataLabelsRange val="0"/>
                </c:ext>
                <c:ext xmlns:c16="http://schemas.microsoft.com/office/drawing/2014/chart" uri="{C3380CC4-5D6E-409C-BE32-E72D297353CC}">
                  <c16:uniqueId val="{00000003-F59F-4F1F-A42C-4EE7724702C3}"/>
                </c:ext>
              </c:extLst>
            </c:dLbl>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bg1"/>
                    </a:solidFill>
                    <a:latin typeface="Calibri" panose="020F0502020204030204" pitchFamily="34" charset="0"/>
                    <a:ea typeface="+mn-ea"/>
                    <a:cs typeface="Calibri" panose="020F0502020204030204" pitchFamily="34" charset="0"/>
                  </a:defRPr>
                </a:pPr>
                <a:endParaRPr lang="en-US"/>
              </a:p>
            </c:txPr>
            <c:dLblPos val="bestFit"/>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xmlns:c16r2="http://schemas.microsoft.com/office/drawing/2015/06/chart">
              <c:ext xmlns:c15="http://schemas.microsoft.com/office/drawing/2012/chart" uri="{CE6537A1-D6FC-4f65-9D91-7224C49458BB}"/>
            </c:extLst>
          </c:dLbls>
          <c:cat>
            <c:numRef>
              <c:f>Sheet1!$A$2:$A$7</c:f>
              <c:numCache>
                <c:formatCode>General</c:formatCode>
                <c:ptCount val="6"/>
                <c:pt idx="0">
                  <c:v>2015</c:v>
                </c:pt>
                <c:pt idx="1">
                  <c:v>2016</c:v>
                </c:pt>
                <c:pt idx="2">
                  <c:v>2017</c:v>
                </c:pt>
                <c:pt idx="3">
                  <c:v>2018</c:v>
                </c:pt>
                <c:pt idx="4">
                  <c:v>2019</c:v>
                </c:pt>
                <c:pt idx="5">
                  <c:v>2020</c:v>
                </c:pt>
              </c:numCache>
            </c:numRef>
          </c:cat>
          <c:val>
            <c:numRef>
              <c:f>Sheet1!$B$2:$B$7</c:f>
              <c:numCache>
                <c:formatCode>General</c:formatCode>
                <c:ptCount val="6"/>
                <c:pt idx="0">
                  <c:v>90</c:v>
                </c:pt>
                <c:pt idx="1">
                  <c:v>75</c:v>
                </c:pt>
                <c:pt idx="2">
                  <c:v>80</c:v>
                </c:pt>
                <c:pt idx="3">
                  <c:v>89</c:v>
                </c:pt>
                <c:pt idx="4">
                  <c:v>90</c:v>
                </c:pt>
                <c:pt idx="5">
                  <c:v>95</c:v>
                </c:pt>
              </c:numCache>
            </c:numRef>
          </c:val>
          <c:extLst xmlns:c16r2="http://schemas.microsoft.com/office/drawing/2015/06/chart">
            <c:ext xmlns:c16="http://schemas.microsoft.com/office/drawing/2014/chart" uri="{C3380CC4-5D6E-409C-BE32-E72D297353CC}">
              <c16:uniqueId val="{00000000-F59F-4F1F-A42C-4EE7724702C3}"/>
            </c:ext>
          </c:extLst>
        </c:ser>
        <c:ser>
          <c:idx val="1"/>
          <c:order val="1"/>
          <c:tx>
            <c:strRef>
              <c:f>Sheet1!$C$1</c:f>
              <c:strCache>
                <c:ptCount val="1"/>
                <c:pt idx="0">
                  <c:v>Project B</c:v>
                </c:pt>
              </c:strCache>
            </c:strRef>
          </c:tx>
          <c:spPr>
            <a:solidFill>
              <a:schemeClr val="tx2">
                <a:alpha val="50000"/>
              </a:schemeClr>
            </a:solidFill>
          </c:spPr>
          <c:dPt>
            <c:idx val="0"/>
            <c:bubble3D val="0"/>
            <c:spPr>
              <a:solidFill>
                <a:schemeClr val="tx2">
                  <a:alpha val="50000"/>
                </a:schemeClr>
              </a:solidFill>
              <a:ln>
                <a:noFill/>
              </a:ln>
              <a:effectLst/>
            </c:spPr>
            <c:extLst xmlns:c16r2="http://schemas.microsoft.com/office/drawing/2015/06/chart">
              <c:ext xmlns:c16="http://schemas.microsoft.com/office/drawing/2014/chart" uri="{C3380CC4-5D6E-409C-BE32-E72D297353CC}">
                <c16:uniqueId val="{0000000D-3764-4D80-B6EB-78DDAFEAF52F}"/>
              </c:ext>
            </c:extLst>
          </c:dPt>
          <c:dPt>
            <c:idx val="1"/>
            <c:bubble3D val="0"/>
            <c:spPr>
              <a:solidFill>
                <a:schemeClr val="tx2">
                  <a:alpha val="50000"/>
                </a:schemeClr>
              </a:solidFill>
              <a:ln>
                <a:noFill/>
              </a:ln>
              <a:effectLst/>
            </c:spPr>
            <c:extLst xmlns:c16r2="http://schemas.microsoft.com/office/drawing/2015/06/chart">
              <c:ext xmlns:c16="http://schemas.microsoft.com/office/drawing/2014/chart" uri="{C3380CC4-5D6E-409C-BE32-E72D297353CC}">
                <c16:uniqueId val="{0000000F-3764-4D80-B6EB-78DDAFEAF52F}"/>
              </c:ext>
            </c:extLst>
          </c:dPt>
          <c:dPt>
            <c:idx val="2"/>
            <c:bubble3D val="0"/>
            <c:spPr>
              <a:solidFill>
                <a:schemeClr val="tx2">
                  <a:alpha val="50000"/>
                </a:schemeClr>
              </a:solidFill>
              <a:ln>
                <a:noFill/>
              </a:ln>
              <a:effectLst/>
            </c:spPr>
            <c:extLst xmlns:c16r2="http://schemas.microsoft.com/office/drawing/2015/06/chart">
              <c:ext xmlns:c16="http://schemas.microsoft.com/office/drawing/2014/chart" uri="{C3380CC4-5D6E-409C-BE32-E72D297353CC}">
                <c16:uniqueId val="{00000011-3764-4D80-B6EB-78DDAFEAF52F}"/>
              </c:ext>
            </c:extLst>
          </c:dPt>
          <c:dPt>
            <c:idx val="3"/>
            <c:bubble3D val="0"/>
            <c:spPr>
              <a:solidFill>
                <a:schemeClr val="tx2">
                  <a:alpha val="50000"/>
                </a:schemeClr>
              </a:solidFill>
              <a:ln>
                <a:noFill/>
              </a:ln>
              <a:effectLst/>
            </c:spPr>
            <c:extLst xmlns:c16r2="http://schemas.microsoft.com/office/drawing/2015/06/chart">
              <c:ext xmlns:c16="http://schemas.microsoft.com/office/drawing/2014/chart" uri="{C3380CC4-5D6E-409C-BE32-E72D297353CC}">
                <c16:uniqueId val="{00000013-3764-4D80-B6EB-78DDAFEAF52F}"/>
              </c:ext>
            </c:extLst>
          </c:dPt>
          <c:dPt>
            <c:idx val="4"/>
            <c:bubble3D val="0"/>
            <c:spPr>
              <a:solidFill>
                <a:schemeClr val="tx2">
                  <a:alpha val="50000"/>
                </a:schemeClr>
              </a:solidFill>
              <a:ln>
                <a:noFill/>
              </a:ln>
              <a:effectLst/>
            </c:spPr>
            <c:extLst xmlns:c16r2="http://schemas.microsoft.com/office/drawing/2015/06/chart">
              <c:ext xmlns:c16="http://schemas.microsoft.com/office/drawing/2014/chart" uri="{C3380CC4-5D6E-409C-BE32-E72D297353CC}">
                <c16:uniqueId val="{00000015-3764-4D80-B6EB-78DDAFEAF52F}"/>
              </c:ext>
            </c:extLst>
          </c:dPt>
          <c:dPt>
            <c:idx val="5"/>
            <c:bubble3D val="0"/>
            <c:spPr>
              <a:solidFill>
                <a:schemeClr val="tx2">
                  <a:alpha val="50000"/>
                </a:schemeClr>
              </a:solidFill>
              <a:ln>
                <a:noFill/>
              </a:ln>
              <a:effectLst/>
            </c:spPr>
            <c:extLst xmlns:c16r2="http://schemas.microsoft.com/office/drawing/2015/06/chart">
              <c:ext xmlns:c16="http://schemas.microsoft.com/office/drawing/2014/chart" uri="{C3380CC4-5D6E-409C-BE32-E72D297353CC}">
                <c16:uniqueId val="{00000017-3764-4D80-B6EB-78DDAFEAF52F}"/>
              </c:ext>
            </c:extLst>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bestFit"/>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xmlns:c16r2="http://schemas.microsoft.com/office/drawing/2015/06/chart">
              <c:ext xmlns:c15="http://schemas.microsoft.com/office/drawing/2012/chart" uri="{CE6537A1-D6FC-4f65-9D91-7224C49458BB}"/>
            </c:extLst>
          </c:dLbls>
          <c:cat>
            <c:numRef>
              <c:f>Sheet1!$A$2:$A$7</c:f>
              <c:numCache>
                <c:formatCode>General</c:formatCode>
                <c:ptCount val="6"/>
                <c:pt idx="0">
                  <c:v>2015</c:v>
                </c:pt>
                <c:pt idx="1">
                  <c:v>2016</c:v>
                </c:pt>
                <c:pt idx="2">
                  <c:v>2017</c:v>
                </c:pt>
                <c:pt idx="3">
                  <c:v>2018</c:v>
                </c:pt>
                <c:pt idx="4">
                  <c:v>2019</c:v>
                </c:pt>
                <c:pt idx="5">
                  <c:v>2020</c:v>
                </c:pt>
              </c:numCache>
            </c:numRef>
          </c:cat>
          <c:val>
            <c:numRef>
              <c:f>Sheet1!$C$2:$C$7</c:f>
              <c:numCache>
                <c:formatCode>General</c:formatCode>
                <c:ptCount val="6"/>
                <c:pt idx="0">
                  <c:v>87</c:v>
                </c:pt>
                <c:pt idx="1">
                  <c:v>90</c:v>
                </c:pt>
                <c:pt idx="2">
                  <c:v>87</c:v>
                </c:pt>
                <c:pt idx="3">
                  <c:v>82</c:v>
                </c:pt>
                <c:pt idx="4">
                  <c:v>86</c:v>
                </c:pt>
                <c:pt idx="5">
                  <c:v>90</c:v>
                </c:pt>
              </c:numCache>
            </c:numRef>
          </c:val>
          <c:extLst xmlns:c16r2="http://schemas.microsoft.com/office/drawing/2015/06/chart">
            <c:ext xmlns:c16="http://schemas.microsoft.com/office/drawing/2014/chart" uri="{C3380CC4-5D6E-409C-BE32-E72D297353CC}">
              <c16:uniqueId val="{00000001-F59F-4F1F-A42C-4EE7724702C3}"/>
            </c:ext>
          </c:extLst>
        </c:ser>
        <c:ser>
          <c:idx val="2"/>
          <c:order val="2"/>
          <c:tx>
            <c:strRef>
              <c:f>Sheet1!$D$1</c:f>
              <c:strCache>
                <c:ptCount val="1"/>
                <c:pt idx="0">
                  <c:v>Column1</c:v>
                </c:pt>
              </c:strCache>
            </c:strRef>
          </c:tx>
          <c:spPr>
            <a:solidFill>
              <a:schemeClr val="tx2">
                <a:lumMod val="75000"/>
                <a:alpha val="50000"/>
              </a:schemeClr>
            </a:solidFill>
            <a:ln w="25400"/>
          </c:spPr>
          <c:dPt>
            <c:idx val="0"/>
            <c:bubble3D val="0"/>
            <c:spPr>
              <a:solidFill>
                <a:schemeClr val="tx2">
                  <a:lumMod val="75000"/>
                  <a:alpha val="50000"/>
                </a:schemeClr>
              </a:solidFill>
              <a:ln w="25400">
                <a:noFill/>
              </a:ln>
              <a:effectLst/>
            </c:spPr>
            <c:extLst xmlns:c16r2="http://schemas.microsoft.com/office/drawing/2015/06/chart">
              <c:ext xmlns:c16="http://schemas.microsoft.com/office/drawing/2014/chart" uri="{C3380CC4-5D6E-409C-BE32-E72D297353CC}">
                <c16:uniqueId val="{00000019-3764-4D80-B6EB-78DDAFEAF52F}"/>
              </c:ext>
            </c:extLst>
          </c:dPt>
          <c:dPt>
            <c:idx val="1"/>
            <c:bubble3D val="0"/>
            <c:spPr>
              <a:solidFill>
                <a:schemeClr val="tx2">
                  <a:lumMod val="75000"/>
                  <a:alpha val="50000"/>
                </a:schemeClr>
              </a:solidFill>
              <a:ln w="25400">
                <a:noFill/>
              </a:ln>
              <a:effectLst/>
            </c:spPr>
            <c:extLst xmlns:c16r2="http://schemas.microsoft.com/office/drawing/2015/06/chart">
              <c:ext xmlns:c16="http://schemas.microsoft.com/office/drawing/2014/chart" uri="{C3380CC4-5D6E-409C-BE32-E72D297353CC}">
                <c16:uniqueId val="{0000001B-3764-4D80-B6EB-78DDAFEAF52F}"/>
              </c:ext>
            </c:extLst>
          </c:dPt>
          <c:dPt>
            <c:idx val="2"/>
            <c:bubble3D val="0"/>
            <c:spPr>
              <a:solidFill>
                <a:schemeClr val="tx2">
                  <a:lumMod val="75000"/>
                  <a:alpha val="50000"/>
                </a:schemeClr>
              </a:solidFill>
              <a:ln w="25400">
                <a:noFill/>
              </a:ln>
              <a:effectLst/>
            </c:spPr>
            <c:extLst xmlns:c16r2="http://schemas.microsoft.com/office/drawing/2015/06/chart">
              <c:ext xmlns:c16="http://schemas.microsoft.com/office/drawing/2014/chart" uri="{C3380CC4-5D6E-409C-BE32-E72D297353CC}">
                <c16:uniqueId val="{0000001D-3764-4D80-B6EB-78DDAFEAF52F}"/>
              </c:ext>
            </c:extLst>
          </c:dPt>
          <c:dPt>
            <c:idx val="3"/>
            <c:bubble3D val="0"/>
            <c:spPr>
              <a:solidFill>
                <a:schemeClr val="tx2">
                  <a:lumMod val="75000"/>
                  <a:alpha val="50000"/>
                </a:schemeClr>
              </a:solidFill>
              <a:ln w="25400">
                <a:noFill/>
              </a:ln>
              <a:effectLst/>
            </c:spPr>
            <c:extLst xmlns:c16r2="http://schemas.microsoft.com/office/drawing/2015/06/chart">
              <c:ext xmlns:c16="http://schemas.microsoft.com/office/drawing/2014/chart" uri="{C3380CC4-5D6E-409C-BE32-E72D297353CC}">
                <c16:uniqueId val="{0000001F-3764-4D80-B6EB-78DDAFEAF52F}"/>
              </c:ext>
            </c:extLst>
          </c:dPt>
          <c:dPt>
            <c:idx val="4"/>
            <c:bubble3D val="0"/>
            <c:spPr>
              <a:solidFill>
                <a:schemeClr val="tx2">
                  <a:lumMod val="75000"/>
                  <a:alpha val="50000"/>
                </a:schemeClr>
              </a:solidFill>
              <a:ln w="25400">
                <a:noFill/>
              </a:ln>
              <a:effectLst/>
            </c:spPr>
            <c:extLst xmlns:c16r2="http://schemas.microsoft.com/office/drawing/2015/06/chart">
              <c:ext xmlns:c16="http://schemas.microsoft.com/office/drawing/2014/chart" uri="{C3380CC4-5D6E-409C-BE32-E72D297353CC}">
                <c16:uniqueId val="{00000021-3764-4D80-B6EB-78DDAFEAF52F}"/>
              </c:ext>
            </c:extLst>
          </c:dPt>
          <c:dPt>
            <c:idx val="5"/>
            <c:bubble3D val="0"/>
            <c:spPr>
              <a:solidFill>
                <a:schemeClr val="tx2">
                  <a:lumMod val="75000"/>
                  <a:alpha val="50000"/>
                </a:schemeClr>
              </a:solidFill>
              <a:ln w="25400">
                <a:noFill/>
              </a:ln>
              <a:effectLst/>
            </c:spPr>
            <c:extLst xmlns:c16r2="http://schemas.microsoft.com/office/drawing/2015/06/chart">
              <c:ext xmlns:c16="http://schemas.microsoft.com/office/drawing/2014/chart" uri="{C3380CC4-5D6E-409C-BE32-E72D297353CC}">
                <c16:uniqueId val="{00000023-3764-4D80-B6EB-78DDAFEAF52F}"/>
              </c:ext>
            </c:extLst>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bestFit"/>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xmlns:c16r2="http://schemas.microsoft.com/office/drawing/2015/06/chart">
              <c:ext xmlns:c15="http://schemas.microsoft.com/office/drawing/2012/chart" uri="{CE6537A1-D6FC-4f65-9D91-7224C49458BB}"/>
            </c:extLst>
          </c:dLbls>
          <c:cat>
            <c:numRef>
              <c:f>Sheet1!$A$2:$A$7</c:f>
              <c:numCache>
                <c:formatCode>General</c:formatCode>
                <c:ptCount val="6"/>
                <c:pt idx="0">
                  <c:v>2015</c:v>
                </c:pt>
                <c:pt idx="1">
                  <c:v>2016</c:v>
                </c:pt>
                <c:pt idx="2">
                  <c:v>2017</c:v>
                </c:pt>
                <c:pt idx="3">
                  <c:v>2018</c:v>
                </c:pt>
                <c:pt idx="4">
                  <c:v>2019</c:v>
                </c:pt>
                <c:pt idx="5">
                  <c:v>2020</c:v>
                </c:pt>
              </c:numCache>
            </c:numRef>
          </c:cat>
          <c:val>
            <c:numRef>
              <c:f>Sheet1!$D$2:$D$7</c:f>
              <c:numCache>
                <c:formatCode>General</c:formatCode>
                <c:ptCount val="6"/>
                <c:pt idx="0">
                  <c:v>85</c:v>
                </c:pt>
                <c:pt idx="1">
                  <c:v>87</c:v>
                </c:pt>
                <c:pt idx="2">
                  <c:v>80</c:v>
                </c:pt>
                <c:pt idx="3">
                  <c:v>85</c:v>
                </c:pt>
                <c:pt idx="4">
                  <c:v>80</c:v>
                </c:pt>
                <c:pt idx="5">
                  <c:v>95</c:v>
                </c:pt>
              </c:numCache>
            </c:numRef>
          </c:val>
          <c:extLst xmlns:c16r2="http://schemas.microsoft.com/office/drawing/2015/06/chart">
            <c:ext xmlns:c16="http://schemas.microsoft.com/office/drawing/2014/chart" uri="{C3380CC4-5D6E-409C-BE32-E72D297353CC}">
              <c16:uniqueId val="{00000002-F59F-4F1F-A42C-4EE7724702C3}"/>
            </c:ext>
          </c:extLst>
        </c:ser>
        <c:dLbls>
          <c:dLblPos val="bestFit"/>
          <c:showLegendKey val="0"/>
          <c:showVal val="1"/>
          <c:showCatName val="0"/>
          <c:showSerName val="0"/>
          <c:showPercent val="0"/>
          <c:showBubbleSize val="0"/>
          <c:showLeaderLines val="1"/>
        </c:dLbls>
        <c:firstSliceAng val="0"/>
      </c:pieChart>
      <c:spPr>
        <a:noFill/>
        <a:ln>
          <a:noFill/>
        </a:ln>
        <a:effectLst/>
      </c:spPr>
    </c:plotArea>
    <c:legend>
      <c:legendPos val="r"/>
      <c:layout>
        <c:manualLayout>
          <c:xMode val="edge"/>
          <c:yMode val="edge"/>
          <c:x val="0.7890708454284252"/>
          <c:y val="9.1241142434281816E-2"/>
          <c:w val="0.20391400130789739"/>
          <c:h val="0.9087587910776703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zero"/>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3125416024027925E-2"/>
          <c:y val="4.3144497747032405E-2"/>
          <c:w val="0.93030245961522851"/>
          <c:h val="0.76913083417273331"/>
        </c:manualLayout>
      </c:layout>
      <c:areaChart>
        <c:grouping val="standard"/>
        <c:varyColors val="0"/>
        <c:ser>
          <c:idx val="0"/>
          <c:order val="0"/>
          <c:tx>
            <c:strRef>
              <c:f>Sheet1!$B$1</c:f>
              <c:strCache>
                <c:ptCount val="1"/>
                <c:pt idx="0">
                  <c:v>Project A</c:v>
                </c:pt>
              </c:strCache>
            </c:strRef>
          </c:tx>
          <c:spPr>
            <a:solidFill>
              <a:schemeClr val="bg2"/>
            </a:solidFill>
            <a:ln>
              <a:noFill/>
            </a:ln>
            <a:effectLst/>
          </c:spPr>
          <c:cat>
            <c:strRef>
              <c:f>Sheet1!$A$2:$A$5</c:f>
              <c:strCache>
                <c:ptCount val="4"/>
                <c:pt idx="0">
                  <c:v>Q1</c:v>
                </c:pt>
                <c:pt idx="1">
                  <c:v>Q2</c:v>
                </c:pt>
                <c:pt idx="2">
                  <c:v>Q3</c:v>
                </c:pt>
                <c:pt idx="3">
                  <c:v>Q4</c:v>
                </c:pt>
              </c:strCache>
            </c:strRef>
          </c:cat>
          <c:val>
            <c:numRef>
              <c:f>Sheet1!$B$2:$B$5</c:f>
              <c:numCache>
                <c:formatCode>General</c:formatCode>
                <c:ptCount val="4"/>
                <c:pt idx="0">
                  <c:v>30</c:v>
                </c:pt>
                <c:pt idx="1">
                  <c:v>32</c:v>
                </c:pt>
                <c:pt idx="2">
                  <c:v>28</c:v>
                </c:pt>
                <c:pt idx="3">
                  <c:v>29</c:v>
                </c:pt>
              </c:numCache>
            </c:numRef>
          </c:val>
          <c:extLst xmlns:c16r2="http://schemas.microsoft.com/office/drawing/2015/06/chart">
            <c:ext xmlns:c16="http://schemas.microsoft.com/office/drawing/2014/chart" uri="{C3380CC4-5D6E-409C-BE32-E72D297353CC}">
              <c16:uniqueId val="{00000000-D210-41A2-A92F-EDE796BB29D6}"/>
            </c:ext>
          </c:extLst>
        </c:ser>
        <c:ser>
          <c:idx val="1"/>
          <c:order val="1"/>
          <c:tx>
            <c:strRef>
              <c:f>Sheet1!$C$1</c:f>
              <c:strCache>
                <c:ptCount val="1"/>
                <c:pt idx="0">
                  <c:v>Project B</c:v>
                </c:pt>
              </c:strCache>
            </c:strRef>
          </c:tx>
          <c:spPr>
            <a:solidFill>
              <a:schemeClr val="tx2"/>
            </a:solidFill>
            <a:ln>
              <a:noFill/>
            </a:ln>
            <a:effectLst/>
          </c:spPr>
          <c:cat>
            <c:strRef>
              <c:f>Sheet1!$A$2:$A$5</c:f>
              <c:strCache>
                <c:ptCount val="4"/>
                <c:pt idx="0">
                  <c:v>Q1</c:v>
                </c:pt>
                <c:pt idx="1">
                  <c:v>Q2</c:v>
                </c:pt>
                <c:pt idx="2">
                  <c:v>Q3</c:v>
                </c:pt>
                <c:pt idx="3">
                  <c:v>Q4</c:v>
                </c:pt>
              </c:strCache>
            </c:strRef>
          </c:cat>
          <c:val>
            <c:numRef>
              <c:f>Sheet1!$C$2:$C$5</c:f>
              <c:numCache>
                <c:formatCode>General</c:formatCode>
                <c:ptCount val="4"/>
                <c:pt idx="0">
                  <c:v>25</c:v>
                </c:pt>
                <c:pt idx="1">
                  <c:v>28</c:v>
                </c:pt>
                <c:pt idx="2">
                  <c:v>25</c:v>
                </c:pt>
                <c:pt idx="3">
                  <c:v>21</c:v>
                </c:pt>
              </c:numCache>
            </c:numRef>
          </c:val>
          <c:extLst xmlns:c16r2="http://schemas.microsoft.com/office/drawing/2015/06/chart">
            <c:ext xmlns:c16="http://schemas.microsoft.com/office/drawing/2014/chart" uri="{C3380CC4-5D6E-409C-BE32-E72D297353CC}">
              <c16:uniqueId val="{00000001-D210-41A2-A92F-EDE796BB29D6}"/>
            </c:ext>
          </c:extLst>
        </c:ser>
        <c:ser>
          <c:idx val="2"/>
          <c:order val="2"/>
          <c:tx>
            <c:strRef>
              <c:f>Sheet1!$D$1</c:f>
              <c:strCache>
                <c:ptCount val="1"/>
                <c:pt idx="0">
                  <c:v>Project C</c:v>
                </c:pt>
              </c:strCache>
            </c:strRef>
          </c:tx>
          <c:spPr>
            <a:solidFill>
              <a:schemeClr val="tx2">
                <a:lumMod val="75000"/>
              </a:schemeClr>
            </a:solidFill>
            <a:ln w="25400">
              <a:noFill/>
            </a:ln>
            <a:effectLst/>
          </c:spPr>
          <c:cat>
            <c:strRef>
              <c:f>Sheet1!$A$2:$A$5</c:f>
              <c:strCache>
                <c:ptCount val="4"/>
                <c:pt idx="0">
                  <c:v>Q1</c:v>
                </c:pt>
                <c:pt idx="1">
                  <c:v>Q2</c:v>
                </c:pt>
                <c:pt idx="2">
                  <c:v>Q3</c:v>
                </c:pt>
                <c:pt idx="3">
                  <c:v>Q4</c:v>
                </c:pt>
              </c:strCache>
            </c:strRef>
          </c:cat>
          <c:val>
            <c:numRef>
              <c:f>Sheet1!$D$2:$D$5</c:f>
              <c:numCache>
                <c:formatCode>General</c:formatCode>
                <c:ptCount val="4"/>
                <c:pt idx="0">
                  <c:v>25</c:v>
                </c:pt>
                <c:pt idx="1">
                  <c:v>27</c:v>
                </c:pt>
                <c:pt idx="2">
                  <c:v>20</c:v>
                </c:pt>
                <c:pt idx="3">
                  <c:v>17</c:v>
                </c:pt>
              </c:numCache>
            </c:numRef>
          </c:val>
          <c:extLst xmlns:c16r2="http://schemas.microsoft.com/office/drawing/2015/06/chart">
            <c:ext xmlns:c16="http://schemas.microsoft.com/office/drawing/2014/chart" uri="{C3380CC4-5D6E-409C-BE32-E72D297353CC}">
              <c16:uniqueId val="{00000002-D210-41A2-A92F-EDE796BB29D6}"/>
            </c:ext>
          </c:extLst>
        </c:ser>
        <c:dLbls>
          <c:showLegendKey val="0"/>
          <c:showVal val="0"/>
          <c:showCatName val="0"/>
          <c:showSerName val="0"/>
          <c:showPercent val="0"/>
          <c:showBubbleSize val="0"/>
        </c:dLbls>
        <c:axId val="170729856"/>
        <c:axId val="170731392"/>
      </c:areaChart>
      <c:catAx>
        <c:axId val="170729856"/>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1" i="0" u="none" strike="noStrike" kern="1200" baseline="0">
                <a:solidFill>
                  <a:schemeClr val="tx1">
                    <a:lumMod val="75000"/>
                    <a:lumOff val="25000"/>
                  </a:schemeClr>
                </a:solidFill>
                <a:latin typeface="+mn-lt"/>
                <a:ea typeface="+mn-ea"/>
                <a:cs typeface="+mn-cs"/>
              </a:defRPr>
            </a:pPr>
            <a:endParaRPr lang="en-US"/>
          </a:p>
        </c:txPr>
        <c:crossAx val="170731392"/>
        <c:crosses val="autoZero"/>
        <c:auto val="1"/>
        <c:lblAlgn val="ctr"/>
        <c:lblOffset val="100"/>
        <c:noMultiLvlLbl val="0"/>
      </c:catAx>
      <c:valAx>
        <c:axId val="170731392"/>
        <c:scaling>
          <c:orientation val="minMax"/>
        </c:scaling>
        <c:delete val="0"/>
        <c:axPos val="l"/>
        <c:majorGridlines>
          <c:spPr>
            <a:ln w="6350" cap="flat" cmpd="sng" algn="ctr">
              <a:solidFill>
                <a:schemeClr val="bg1">
                  <a:lumMod val="9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tx1">
                    <a:lumMod val="75000"/>
                    <a:lumOff val="25000"/>
                  </a:schemeClr>
                </a:solidFill>
                <a:latin typeface="+mn-lt"/>
                <a:ea typeface="+mn-ea"/>
                <a:cs typeface="+mn-cs"/>
              </a:defRPr>
            </a:pPr>
            <a:endParaRPr lang="en-US"/>
          </a:p>
        </c:txPr>
        <c:crossAx val="170729856"/>
        <c:crosses val="autoZero"/>
        <c:crossBetween val="midCat"/>
      </c:valAx>
      <c:spPr>
        <a:noFill/>
        <a:ln>
          <a:noFill/>
        </a:ln>
        <a:effectLst/>
      </c:spPr>
    </c:plotArea>
    <c:legend>
      <c:legendPos val="b"/>
      <c:layout>
        <c:manualLayout>
          <c:xMode val="edge"/>
          <c:yMode val="edge"/>
          <c:x val="9.8479877515310582E-4"/>
          <c:y val="0.94419641479638738"/>
          <c:w val="0.39341371391076113"/>
          <c:h val="5.2490326615162133E-2"/>
        </c:manualLayout>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legend>
    <c:plotVisOnly val="1"/>
    <c:dispBlanksAs val="zero"/>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1745681593934218"/>
          <c:y val="0.10315916639713842"/>
          <c:w val="0.83301371402598723"/>
          <c:h val="0.74358633543491526"/>
        </c:manualLayout>
      </c:layout>
      <c:barChart>
        <c:barDir val="col"/>
        <c:grouping val="clustered"/>
        <c:varyColors val="0"/>
        <c:ser>
          <c:idx val="0"/>
          <c:order val="0"/>
          <c:tx>
            <c:strRef>
              <c:f>Sheet1!$B$1</c:f>
              <c:strCache>
                <c:ptCount val="1"/>
                <c:pt idx="0">
                  <c:v>Series 1</c:v>
                </c:pt>
              </c:strCache>
            </c:strRef>
          </c:tx>
          <c:spPr>
            <a:solidFill>
              <a:schemeClr val="bg2"/>
            </a:solidFill>
            <a:ln>
              <a:noFill/>
            </a:ln>
            <a:effectLst/>
          </c:spPr>
          <c:invertIfNegative val="0"/>
          <c:cat>
            <c:numRef>
              <c:f>Sheet1!$A$2:$A$5</c:f>
              <c:numCache>
                <c:formatCode>General</c:formatCode>
                <c:ptCount val="4"/>
                <c:pt idx="0">
                  <c:v>2017</c:v>
                </c:pt>
                <c:pt idx="1">
                  <c:v>2018</c:v>
                </c:pt>
                <c:pt idx="2">
                  <c:v>2019</c:v>
                </c:pt>
                <c:pt idx="3">
                  <c:v>2020</c:v>
                </c:pt>
              </c:numCache>
            </c:numRef>
          </c:cat>
          <c:val>
            <c:numRef>
              <c:f>Sheet1!$B$2:$B$5</c:f>
              <c:numCache>
                <c:formatCode>General</c:formatCode>
                <c:ptCount val="4"/>
                <c:pt idx="0">
                  <c:v>60</c:v>
                </c:pt>
                <c:pt idx="1">
                  <c:v>75</c:v>
                </c:pt>
                <c:pt idx="2">
                  <c:v>86</c:v>
                </c:pt>
                <c:pt idx="3">
                  <c:v>90</c:v>
                </c:pt>
              </c:numCache>
            </c:numRef>
          </c:val>
          <c:extLst xmlns:c16r2="http://schemas.microsoft.com/office/drawing/2015/06/chart">
            <c:ext xmlns:c16="http://schemas.microsoft.com/office/drawing/2014/chart" uri="{C3380CC4-5D6E-409C-BE32-E72D297353CC}">
              <c16:uniqueId val="{00000000-44E2-4FDB-A5E1-30C386C86183}"/>
            </c:ext>
          </c:extLst>
        </c:ser>
        <c:dLbls>
          <c:showLegendKey val="0"/>
          <c:showVal val="0"/>
          <c:showCatName val="0"/>
          <c:showSerName val="0"/>
          <c:showPercent val="0"/>
          <c:showBubbleSize val="0"/>
        </c:dLbls>
        <c:gapWidth val="106"/>
        <c:overlap val="-27"/>
        <c:axId val="173397120"/>
        <c:axId val="173399040"/>
      </c:barChart>
      <c:catAx>
        <c:axId val="1733971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1" i="0" u="none" strike="noStrike" kern="1200" baseline="0">
                <a:solidFill>
                  <a:schemeClr val="tx1">
                    <a:lumMod val="75000"/>
                    <a:lumOff val="25000"/>
                  </a:schemeClr>
                </a:solidFill>
                <a:latin typeface="Calibri" panose="020F0502020204030204" pitchFamily="34" charset="0"/>
                <a:ea typeface="+mn-ea"/>
                <a:cs typeface="Calibri" panose="020F0502020204030204" pitchFamily="34" charset="0"/>
              </a:defRPr>
            </a:pPr>
            <a:endParaRPr lang="en-US"/>
          </a:p>
        </c:txPr>
        <c:crossAx val="173399040"/>
        <c:crosses val="autoZero"/>
        <c:auto val="1"/>
        <c:lblAlgn val="ctr"/>
        <c:lblOffset val="100"/>
        <c:noMultiLvlLbl val="0"/>
      </c:catAx>
      <c:valAx>
        <c:axId val="173399040"/>
        <c:scaling>
          <c:orientation val="minMax"/>
        </c:scaling>
        <c:delete val="0"/>
        <c:axPos val="l"/>
        <c:majorGridlines>
          <c:spPr>
            <a:ln w="6350" cap="flat" cmpd="sng" algn="ctr">
              <a:solidFill>
                <a:schemeClr val="bg1">
                  <a:lumMod val="9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800" b="0" i="0" u="none" strike="noStrike" kern="1200" baseline="0">
                <a:solidFill>
                  <a:schemeClr val="tx1">
                    <a:lumMod val="75000"/>
                    <a:lumOff val="25000"/>
                  </a:schemeClr>
                </a:solidFill>
                <a:latin typeface="+mn-lt"/>
                <a:ea typeface="+mn-ea"/>
                <a:cs typeface="+mn-cs"/>
              </a:defRPr>
            </a:pPr>
            <a:endParaRPr lang="en-US"/>
          </a:p>
        </c:txPr>
        <c:crossAx val="173397120"/>
        <c:crosses val="autoZero"/>
        <c:crossBetween val="between"/>
        <c:majorUnit val="20"/>
      </c:valAx>
      <c:spPr>
        <a:noFill/>
        <a:ln>
          <a:noFill/>
        </a:ln>
        <a:effectLst/>
      </c:spPr>
    </c:plotArea>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solidFill>
            <a:schemeClr val="tx1">
              <a:lumMod val="75000"/>
              <a:lumOff val="25000"/>
            </a:schemeClr>
          </a:solidFill>
        </a:defRPr>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1745681593934218"/>
          <c:y val="0.10315916639713842"/>
          <c:w val="0.83301371402598723"/>
          <c:h val="0.74358633543491526"/>
        </c:manualLayout>
      </c:layout>
      <c:barChart>
        <c:barDir val="col"/>
        <c:grouping val="clustered"/>
        <c:varyColors val="0"/>
        <c:ser>
          <c:idx val="0"/>
          <c:order val="0"/>
          <c:tx>
            <c:strRef>
              <c:f>Sheet1!$B$1</c:f>
              <c:strCache>
                <c:ptCount val="1"/>
                <c:pt idx="0">
                  <c:v>Series 1</c:v>
                </c:pt>
              </c:strCache>
            </c:strRef>
          </c:tx>
          <c:spPr>
            <a:solidFill>
              <a:schemeClr val="tx2"/>
            </a:solidFill>
            <a:ln>
              <a:noFill/>
            </a:ln>
            <a:effectLst/>
          </c:spPr>
          <c:invertIfNegative val="0"/>
          <c:cat>
            <c:numRef>
              <c:f>Sheet1!$A$2:$A$5</c:f>
              <c:numCache>
                <c:formatCode>General</c:formatCode>
                <c:ptCount val="4"/>
                <c:pt idx="0">
                  <c:v>2017</c:v>
                </c:pt>
                <c:pt idx="1">
                  <c:v>2018</c:v>
                </c:pt>
                <c:pt idx="2">
                  <c:v>2019</c:v>
                </c:pt>
                <c:pt idx="3">
                  <c:v>2020</c:v>
                </c:pt>
              </c:numCache>
            </c:numRef>
          </c:cat>
          <c:val>
            <c:numRef>
              <c:f>Sheet1!$B$2:$B$5</c:f>
              <c:numCache>
                <c:formatCode>General</c:formatCode>
                <c:ptCount val="4"/>
                <c:pt idx="0">
                  <c:v>75</c:v>
                </c:pt>
                <c:pt idx="1">
                  <c:v>70</c:v>
                </c:pt>
                <c:pt idx="2">
                  <c:v>87</c:v>
                </c:pt>
                <c:pt idx="3">
                  <c:v>95</c:v>
                </c:pt>
              </c:numCache>
            </c:numRef>
          </c:val>
          <c:extLst xmlns:c16r2="http://schemas.microsoft.com/office/drawing/2015/06/chart">
            <c:ext xmlns:c16="http://schemas.microsoft.com/office/drawing/2014/chart" uri="{C3380CC4-5D6E-409C-BE32-E72D297353CC}">
              <c16:uniqueId val="{00000000-44E2-4FDB-A5E1-30C386C86183}"/>
            </c:ext>
          </c:extLst>
        </c:ser>
        <c:dLbls>
          <c:showLegendKey val="0"/>
          <c:showVal val="0"/>
          <c:showCatName val="0"/>
          <c:showSerName val="0"/>
          <c:showPercent val="0"/>
          <c:showBubbleSize val="0"/>
        </c:dLbls>
        <c:gapWidth val="106"/>
        <c:overlap val="-27"/>
        <c:axId val="175141248"/>
        <c:axId val="175143168"/>
      </c:barChart>
      <c:catAx>
        <c:axId val="17514124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1" i="0" u="none" strike="noStrike" kern="1200" baseline="0">
                <a:solidFill>
                  <a:schemeClr val="tx1">
                    <a:lumMod val="75000"/>
                    <a:lumOff val="25000"/>
                  </a:schemeClr>
                </a:solidFill>
                <a:latin typeface="Calibri" panose="020F0502020204030204" pitchFamily="34" charset="0"/>
                <a:ea typeface="+mn-ea"/>
                <a:cs typeface="Calibri" panose="020F0502020204030204" pitchFamily="34" charset="0"/>
              </a:defRPr>
            </a:pPr>
            <a:endParaRPr lang="en-US"/>
          </a:p>
        </c:txPr>
        <c:crossAx val="175143168"/>
        <c:crosses val="autoZero"/>
        <c:auto val="1"/>
        <c:lblAlgn val="ctr"/>
        <c:lblOffset val="100"/>
        <c:noMultiLvlLbl val="0"/>
      </c:catAx>
      <c:valAx>
        <c:axId val="175143168"/>
        <c:scaling>
          <c:orientation val="minMax"/>
        </c:scaling>
        <c:delete val="0"/>
        <c:axPos val="l"/>
        <c:majorGridlines>
          <c:spPr>
            <a:ln w="6350" cap="flat" cmpd="sng" algn="ctr">
              <a:solidFill>
                <a:schemeClr val="bg1">
                  <a:lumMod val="9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800" b="0" i="0" u="none" strike="noStrike" kern="1200" baseline="0">
                <a:solidFill>
                  <a:schemeClr val="tx1">
                    <a:lumMod val="75000"/>
                    <a:lumOff val="25000"/>
                  </a:schemeClr>
                </a:solidFill>
                <a:latin typeface="+mn-lt"/>
                <a:ea typeface="+mn-ea"/>
                <a:cs typeface="+mn-cs"/>
              </a:defRPr>
            </a:pPr>
            <a:endParaRPr lang="en-US"/>
          </a:p>
        </c:txPr>
        <c:crossAx val="175141248"/>
        <c:crosses val="autoZero"/>
        <c:crossBetween val="between"/>
        <c:majorUnit val="20"/>
      </c:valAx>
      <c:spPr>
        <a:noFill/>
        <a:ln>
          <a:noFill/>
        </a:ln>
        <a:effectLst/>
      </c:spPr>
    </c:plotArea>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solidFill>
            <a:schemeClr val="tx1">
              <a:lumMod val="75000"/>
              <a:lumOff val="25000"/>
            </a:schemeClr>
          </a:solidFill>
        </a:defRPr>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1745681593934218"/>
          <c:y val="0.10315916639713842"/>
          <c:w val="0.83301371402598723"/>
          <c:h val="0.74358633543491526"/>
        </c:manualLayout>
      </c:layout>
      <c:barChart>
        <c:barDir val="col"/>
        <c:grouping val="clustered"/>
        <c:varyColors val="0"/>
        <c:ser>
          <c:idx val="0"/>
          <c:order val="0"/>
          <c:tx>
            <c:strRef>
              <c:f>Sheet1!$B$1</c:f>
              <c:strCache>
                <c:ptCount val="1"/>
                <c:pt idx="0">
                  <c:v>Series 1</c:v>
                </c:pt>
              </c:strCache>
            </c:strRef>
          </c:tx>
          <c:spPr>
            <a:solidFill>
              <a:schemeClr val="tx2">
                <a:lumMod val="75000"/>
              </a:schemeClr>
            </a:solidFill>
            <a:ln>
              <a:noFill/>
            </a:ln>
            <a:effectLst/>
          </c:spPr>
          <c:invertIfNegative val="0"/>
          <c:cat>
            <c:numRef>
              <c:f>Sheet1!$A$2:$A$5</c:f>
              <c:numCache>
                <c:formatCode>General</c:formatCode>
                <c:ptCount val="4"/>
                <c:pt idx="0">
                  <c:v>2017</c:v>
                </c:pt>
                <c:pt idx="1">
                  <c:v>2018</c:v>
                </c:pt>
                <c:pt idx="2">
                  <c:v>2019</c:v>
                </c:pt>
                <c:pt idx="3">
                  <c:v>2020</c:v>
                </c:pt>
              </c:numCache>
            </c:numRef>
          </c:cat>
          <c:val>
            <c:numRef>
              <c:f>Sheet1!$B$2:$B$5</c:f>
              <c:numCache>
                <c:formatCode>General</c:formatCode>
                <c:ptCount val="4"/>
                <c:pt idx="0">
                  <c:v>70</c:v>
                </c:pt>
                <c:pt idx="1">
                  <c:v>80</c:v>
                </c:pt>
                <c:pt idx="2">
                  <c:v>85</c:v>
                </c:pt>
                <c:pt idx="3">
                  <c:v>90</c:v>
                </c:pt>
              </c:numCache>
            </c:numRef>
          </c:val>
          <c:extLst xmlns:c16r2="http://schemas.microsoft.com/office/drawing/2015/06/chart">
            <c:ext xmlns:c16="http://schemas.microsoft.com/office/drawing/2014/chart" uri="{C3380CC4-5D6E-409C-BE32-E72D297353CC}">
              <c16:uniqueId val="{00000000-44E2-4FDB-A5E1-30C386C86183}"/>
            </c:ext>
          </c:extLst>
        </c:ser>
        <c:dLbls>
          <c:showLegendKey val="0"/>
          <c:showVal val="0"/>
          <c:showCatName val="0"/>
          <c:showSerName val="0"/>
          <c:showPercent val="0"/>
          <c:showBubbleSize val="0"/>
        </c:dLbls>
        <c:gapWidth val="106"/>
        <c:overlap val="-27"/>
        <c:axId val="181232000"/>
        <c:axId val="181234304"/>
      </c:barChart>
      <c:catAx>
        <c:axId val="18123200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1" i="0" u="none" strike="noStrike" kern="1200" baseline="0">
                <a:solidFill>
                  <a:schemeClr val="tx1">
                    <a:lumMod val="75000"/>
                    <a:lumOff val="25000"/>
                  </a:schemeClr>
                </a:solidFill>
                <a:latin typeface="Calibri" panose="020F0502020204030204" pitchFamily="34" charset="0"/>
                <a:ea typeface="+mn-ea"/>
                <a:cs typeface="Calibri" panose="020F0502020204030204" pitchFamily="34" charset="0"/>
              </a:defRPr>
            </a:pPr>
            <a:endParaRPr lang="en-US"/>
          </a:p>
        </c:txPr>
        <c:crossAx val="181234304"/>
        <c:crosses val="autoZero"/>
        <c:auto val="1"/>
        <c:lblAlgn val="ctr"/>
        <c:lblOffset val="100"/>
        <c:noMultiLvlLbl val="0"/>
      </c:catAx>
      <c:valAx>
        <c:axId val="181234304"/>
        <c:scaling>
          <c:orientation val="minMax"/>
        </c:scaling>
        <c:delete val="0"/>
        <c:axPos val="l"/>
        <c:majorGridlines>
          <c:spPr>
            <a:ln w="6350" cap="flat" cmpd="sng" algn="ctr">
              <a:solidFill>
                <a:schemeClr val="bg1">
                  <a:lumMod val="9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800" b="0" i="0" u="none" strike="noStrike" kern="1200" baseline="0">
                <a:solidFill>
                  <a:schemeClr val="tx1">
                    <a:lumMod val="75000"/>
                    <a:lumOff val="25000"/>
                  </a:schemeClr>
                </a:solidFill>
                <a:latin typeface="+mn-lt"/>
                <a:ea typeface="+mn-ea"/>
                <a:cs typeface="+mn-cs"/>
              </a:defRPr>
            </a:pPr>
            <a:endParaRPr lang="en-US"/>
          </a:p>
        </c:txPr>
        <c:crossAx val="181232000"/>
        <c:crosses val="autoZero"/>
        <c:crossBetween val="between"/>
        <c:majorUnit val="20"/>
      </c:valAx>
      <c:spPr>
        <a:noFill/>
        <a:ln>
          <a:noFill/>
        </a:ln>
        <a:effectLst/>
      </c:spPr>
    </c:plotArea>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solidFill>
            <a:schemeClr val="tx1">
              <a:lumMod val="75000"/>
              <a:lumOff val="25000"/>
            </a:schemeClr>
          </a:solidFill>
        </a:defRPr>
      </a:pPr>
      <a:endParaRPr lang="en-US"/>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3125416024027925E-2"/>
          <c:y val="4.3144497747032405E-2"/>
          <c:w val="0.93030245961522851"/>
          <c:h val="0.65917119460649254"/>
        </c:manualLayout>
      </c:layout>
      <c:areaChart>
        <c:grouping val="standard"/>
        <c:varyColors val="0"/>
        <c:ser>
          <c:idx val="0"/>
          <c:order val="0"/>
          <c:tx>
            <c:strRef>
              <c:f>Sheet1!$B$1</c:f>
              <c:strCache>
                <c:ptCount val="1"/>
                <c:pt idx="0">
                  <c:v>Project A</c:v>
                </c:pt>
              </c:strCache>
            </c:strRef>
          </c:tx>
          <c:spPr>
            <a:solidFill>
              <a:schemeClr val="bg2"/>
            </a:solidFill>
            <a:ln>
              <a:noFill/>
            </a:ln>
            <a:effectLst/>
          </c:spPr>
          <c:cat>
            <c:strRef>
              <c:f>Sheet1!$A$2:$A$5</c:f>
              <c:strCache>
                <c:ptCount val="4"/>
                <c:pt idx="0">
                  <c:v>Q1</c:v>
                </c:pt>
                <c:pt idx="1">
                  <c:v>Q2</c:v>
                </c:pt>
                <c:pt idx="2">
                  <c:v>Q3</c:v>
                </c:pt>
                <c:pt idx="3">
                  <c:v>Q4</c:v>
                </c:pt>
              </c:strCache>
            </c:strRef>
          </c:cat>
          <c:val>
            <c:numRef>
              <c:f>Sheet1!$B$2:$B$5</c:f>
              <c:numCache>
                <c:formatCode>General</c:formatCode>
                <c:ptCount val="4"/>
                <c:pt idx="0">
                  <c:v>30</c:v>
                </c:pt>
                <c:pt idx="1">
                  <c:v>32</c:v>
                </c:pt>
                <c:pt idx="2">
                  <c:v>28</c:v>
                </c:pt>
                <c:pt idx="3">
                  <c:v>29</c:v>
                </c:pt>
              </c:numCache>
            </c:numRef>
          </c:val>
          <c:extLst xmlns:c16r2="http://schemas.microsoft.com/office/drawing/2015/06/chart">
            <c:ext xmlns:c16="http://schemas.microsoft.com/office/drawing/2014/chart" uri="{C3380CC4-5D6E-409C-BE32-E72D297353CC}">
              <c16:uniqueId val="{00000000-F279-47E9-8634-89D2F0A67FD2}"/>
            </c:ext>
          </c:extLst>
        </c:ser>
        <c:ser>
          <c:idx val="1"/>
          <c:order val="1"/>
          <c:tx>
            <c:strRef>
              <c:f>Sheet1!$C$1</c:f>
              <c:strCache>
                <c:ptCount val="1"/>
                <c:pt idx="0">
                  <c:v>Project B</c:v>
                </c:pt>
              </c:strCache>
            </c:strRef>
          </c:tx>
          <c:spPr>
            <a:solidFill>
              <a:schemeClr val="tx2"/>
            </a:solidFill>
            <a:ln>
              <a:noFill/>
            </a:ln>
            <a:effectLst/>
          </c:spPr>
          <c:cat>
            <c:strRef>
              <c:f>Sheet1!$A$2:$A$5</c:f>
              <c:strCache>
                <c:ptCount val="4"/>
                <c:pt idx="0">
                  <c:v>Q1</c:v>
                </c:pt>
                <c:pt idx="1">
                  <c:v>Q2</c:v>
                </c:pt>
                <c:pt idx="2">
                  <c:v>Q3</c:v>
                </c:pt>
                <c:pt idx="3">
                  <c:v>Q4</c:v>
                </c:pt>
              </c:strCache>
            </c:strRef>
          </c:cat>
          <c:val>
            <c:numRef>
              <c:f>Sheet1!$C$2:$C$5</c:f>
              <c:numCache>
                <c:formatCode>General</c:formatCode>
                <c:ptCount val="4"/>
                <c:pt idx="0">
                  <c:v>25</c:v>
                </c:pt>
                <c:pt idx="1">
                  <c:v>28</c:v>
                </c:pt>
                <c:pt idx="2">
                  <c:v>25</c:v>
                </c:pt>
                <c:pt idx="3">
                  <c:v>21</c:v>
                </c:pt>
              </c:numCache>
            </c:numRef>
          </c:val>
          <c:extLst xmlns:c16r2="http://schemas.microsoft.com/office/drawing/2015/06/chart">
            <c:ext xmlns:c16="http://schemas.microsoft.com/office/drawing/2014/chart" uri="{C3380CC4-5D6E-409C-BE32-E72D297353CC}">
              <c16:uniqueId val="{00000001-F279-47E9-8634-89D2F0A67FD2}"/>
            </c:ext>
          </c:extLst>
        </c:ser>
        <c:ser>
          <c:idx val="2"/>
          <c:order val="2"/>
          <c:tx>
            <c:strRef>
              <c:f>Sheet1!$D$1</c:f>
              <c:strCache>
                <c:ptCount val="1"/>
                <c:pt idx="0">
                  <c:v>Project C</c:v>
                </c:pt>
              </c:strCache>
            </c:strRef>
          </c:tx>
          <c:spPr>
            <a:solidFill>
              <a:schemeClr val="tx2">
                <a:lumMod val="75000"/>
              </a:schemeClr>
            </a:solidFill>
            <a:ln w="25400">
              <a:noFill/>
            </a:ln>
            <a:effectLst/>
          </c:spPr>
          <c:cat>
            <c:strRef>
              <c:f>Sheet1!$A$2:$A$5</c:f>
              <c:strCache>
                <c:ptCount val="4"/>
                <c:pt idx="0">
                  <c:v>Q1</c:v>
                </c:pt>
                <c:pt idx="1">
                  <c:v>Q2</c:v>
                </c:pt>
                <c:pt idx="2">
                  <c:v>Q3</c:v>
                </c:pt>
                <c:pt idx="3">
                  <c:v>Q4</c:v>
                </c:pt>
              </c:strCache>
            </c:strRef>
          </c:cat>
          <c:val>
            <c:numRef>
              <c:f>Sheet1!$D$2:$D$5</c:f>
              <c:numCache>
                <c:formatCode>General</c:formatCode>
                <c:ptCount val="4"/>
                <c:pt idx="0">
                  <c:v>25</c:v>
                </c:pt>
                <c:pt idx="1">
                  <c:v>27</c:v>
                </c:pt>
                <c:pt idx="2">
                  <c:v>20</c:v>
                </c:pt>
                <c:pt idx="3">
                  <c:v>17</c:v>
                </c:pt>
              </c:numCache>
            </c:numRef>
          </c:val>
          <c:extLst xmlns:c16r2="http://schemas.microsoft.com/office/drawing/2015/06/chart">
            <c:ext xmlns:c16="http://schemas.microsoft.com/office/drawing/2014/chart" uri="{C3380CC4-5D6E-409C-BE32-E72D297353CC}">
              <c16:uniqueId val="{00000002-F279-47E9-8634-89D2F0A67FD2}"/>
            </c:ext>
          </c:extLst>
        </c:ser>
        <c:dLbls>
          <c:showLegendKey val="0"/>
          <c:showVal val="0"/>
          <c:showCatName val="0"/>
          <c:showSerName val="0"/>
          <c:showPercent val="0"/>
          <c:showBubbleSize val="0"/>
        </c:dLbls>
        <c:axId val="216866816"/>
        <c:axId val="216868736"/>
      </c:areaChart>
      <c:catAx>
        <c:axId val="216866816"/>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lumMod val="75000"/>
                    <a:lumOff val="25000"/>
                  </a:schemeClr>
                </a:solidFill>
                <a:latin typeface="+mn-lt"/>
                <a:ea typeface="+mn-ea"/>
                <a:cs typeface="+mn-cs"/>
              </a:defRPr>
            </a:pPr>
            <a:endParaRPr lang="en-US"/>
          </a:p>
        </c:txPr>
        <c:crossAx val="216868736"/>
        <c:crosses val="autoZero"/>
        <c:auto val="1"/>
        <c:lblAlgn val="ctr"/>
        <c:lblOffset val="100"/>
        <c:noMultiLvlLbl val="0"/>
      </c:catAx>
      <c:valAx>
        <c:axId val="216868736"/>
        <c:scaling>
          <c:orientation val="minMax"/>
        </c:scaling>
        <c:delete val="0"/>
        <c:axPos val="l"/>
        <c:majorGridlines>
          <c:spPr>
            <a:ln w="6350" cap="flat" cmpd="sng" algn="ctr">
              <a:solidFill>
                <a:schemeClr val="bg1">
                  <a:lumMod val="9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700" b="0" i="0" u="none" strike="noStrike" kern="1200" baseline="0">
                <a:solidFill>
                  <a:schemeClr val="tx1">
                    <a:lumMod val="75000"/>
                    <a:lumOff val="25000"/>
                  </a:schemeClr>
                </a:solidFill>
                <a:latin typeface="+mn-lt"/>
                <a:ea typeface="+mn-ea"/>
                <a:cs typeface="+mn-cs"/>
              </a:defRPr>
            </a:pPr>
            <a:endParaRPr lang="en-US"/>
          </a:p>
        </c:txPr>
        <c:crossAx val="216866816"/>
        <c:crosses val="autoZero"/>
        <c:crossBetween val="midCat"/>
      </c:valAx>
      <c:spPr>
        <a:noFill/>
        <a:ln>
          <a:noFill/>
        </a:ln>
        <a:effectLst/>
      </c:spPr>
    </c:plotArea>
    <c:legend>
      <c:legendPos val="b"/>
      <c:layout>
        <c:manualLayout>
          <c:xMode val="edge"/>
          <c:yMode val="edge"/>
          <c:x val="9.8482019644451665E-4"/>
          <c:y val="0.88752703295519275"/>
          <c:w val="0.99667972149826212"/>
          <c:h val="0.1074699462804193"/>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legend>
    <c:plotVisOnly val="1"/>
    <c:dispBlanksAs val="zero"/>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3125416024027925E-2"/>
          <c:y val="4.3144497747032405E-2"/>
          <c:w val="0.93030245961522851"/>
          <c:h val="0.65917119460649254"/>
        </c:manualLayout>
      </c:layout>
      <c:areaChart>
        <c:grouping val="standard"/>
        <c:varyColors val="0"/>
        <c:ser>
          <c:idx val="0"/>
          <c:order val="0"/>
          <c:tx>
            <c:strRef>
              <c:f>Sheet1!$B$1</c:f>
              <c:strCache>
                <c:ptCount val="1"/>
                <c:pt idx="0">
                  <c:v>Project A</c:v>
                </c:pt>
              </c:strCache>
            </c:strRef>
          </c:tx>
          <c:spPr>
            <a:solidFill>
              <a:schemeClr val="bg2"/>
            </a:solidFill>
            <a:ln>
              <a:noFill/>
            </a:ln>
            <a:effectLst/>
          </c:spPr>
          <c:cat>
            <c:strRef>
              <c:f>Sheet1!$A$2:$A$5</c:f>
              <c:strCache>
                <c:ptCount val="4"/>
                <c:pt idx="0">
                  <c:v>Q1</c:v>
                </c:pt>
                <c:pt idx="1">
                  <c:v>Q2</c:v>
                </c:pt>
                <c:pt idx="2">
                  <c:v>Q3</c:v>
                </c:pt>
                <c:pt idx="3">
                  <c:v>Q4</c:v>
                </c:pt>
              </c:strCache>
            </c:strRef>
          </c:cat>
          <c:val>
            <c:numRef>
              <c:f>Sheet1!$B$2:$B$5</c:f>
              <c:numCache>
                <c:formatCode>General</c:formatCode>
                <c:ptCount val="4"/>
                <c:pt idx="0">
                  <c:v>25</c:v>
                </c:pt>
                <c:pt idx="1">
                  <c:v>32</c:v>
                </c:pt>
                <c:pt idx="2">
                  <c:v>28</c:v>
                </c:pt>
                <c:pt idx="3">
                  <c:v>20</c:v>
                </c:pt>
              </c:numCache>
            </c:numRef>
          </c:val>
          <c:extLst xmlns:c16r2="http://schemas.microsoft.com/office/drawing/2015/06/chart">
            <c:ext xmlns:c16="http://schemas.microsoft.com/office/drawing/2014/chart" uri="{C3380CC4-5D6E-409C-BE32-E72D297353CC}">
              <c16:uniqueId val="{00000000-F279-47E9-8634-89D2F0A67FD2}"/>
            </c:ext>
          </c:extLst>
        </c:ser>
        <c:ser>
          <c:idx val="1"/>
          <c:order val="1"/>
          <c:tx>
            <c:strRef>
              <c:f>Sheet1!$C$1</c:f>
              <c:strCache>
                <c:ptCount val="1"/>
                <c:pt idx="0">
                  <c:v>Project B</c:v>
                </c:pt>
              </c:strCache>
            </c:strRef>
          </c:tx>
          <c:spPr>
            <a:solidFill>
              <a:schemeClr val="tx2"/>
            </a:solidFill>
            <a:ln>
              <a:noFill/>
            </a:ln>
            <a:effectLst/>
          </c:spPr>
          <c:cat>
            <c:strRef>
              <c:f>Sheet1!$A$2:$A$5</c:f>
              <c:strCache>
                <c:ptCount val="4"/>
                <c:pt idx="0">
                  <c:v>Q1</c:v>
                </c:pt>
                <c:pt idx="1">
                  <c:v>Q2</c:v>
                </c:pt>
                <c:pt idx="2">
                  <c:v>Q3</c:v>
                </c:pt>
                <c:pt idx="3">
                  <c:v>Q4</c:v>
                </c:pt>
              </c:strCache>
            </c:strRef>
          </c:cat>
          <c:val>
            <c:numRef>
              <c:f>Sheet1!$C$2:$C$5</c:f>
              <c:numCache>
                <c:formatCode>General</c:formatCode>
                <c:ptCount val="4"/>
                <c:pt idx="0">
                  <c:v>25</c:v>
                </c:pt>
                <c:pt idx="1">
                  <c:v>28</c:v>
                </c:pt>
                <c:pt idx="2">
                  <c:v>23</c:v>
                </c:pt>
                <c:pt idx="3">
                  <c:v>20</c:v>
                </c:pt>
              </c:numCache>
            </c:numRef>
          </c:val>
          <c:extLst xmlns:c16r2="http://schemas.microsoft.com/office/drawing/2015/06/chart">
            <c:ext xmlns:c16="http://schemas.microsoft.com/office/drawing/2014/chart" uri="{C3380CC4-5D6E-409C-BE32-E72D297353CC}">
              <c16:uniqueId val="{00000001-F279-47E9-8634-89D2F0A67FD2}"/>
            </c:ext>
          </c:extLst>
        </c:ser>
        <c:ser>
          <c:idx val="2"/>
          <c:order val="2"/>
          <c:tx>
            <c:strRef>
              <c:f>Sheet1!$D$1</c:f>
              <c:strCache>
                <c:ptCount val="1"/>
                <c:pt idx="0">
                  <c:v>Project C</c:v>
                </c:pt>
              </c:strCache>
            </c:strRef>
          </c:tx>
          <c:spPr>
            <a:solidFill>
              <a:schemeClr val="tx2">
                <a:lumMod val="75000"/>
              </a:schemeClr>
            </a:solidFill>
            <a:ln w="25400">
              <a:noFill/>
            </a:ln>
            <a:effectLst/>
          </c:spPr>
          <c:cat>
            <c:strRef>
              <c:f>Sheet1!$A$2:$A$5</c:f>
              <c:strCache>
                <c:ptCount val="4"/>
                <c:pt idx="0">
                  <c:v>Q1</c:v>
                </c:pt>
                <c:pt idx="1">
                  <c:v>Q2</c:v>
                </c:pt>
                <c:pt idx="2">
                  <c:v>Q3</c:v>
                </c:pt>
                <c:pt idx="3">
                  <c:v>Q4</c:v>
                </c:pt>
              </c:strCache>
            </c:strRef>
          </c:cat>
          <c:val>
            <c:numRef>
              <c:f>Sheet1!$D$2:$D$5</c:f>
              <c:numCache>
                <c:formatCode>General</c:formatCode>
                <c:ptCount val="4"/>
                <c:pt idx="0">
                  <c:v>23</c:v>
                </c:pt>
                <c:pt idx="1">
                  <c:v>24</c:v>
                </c:pt>
                <c:pt idx="2">
                  <c:v>20</c:v>
                </c:pt>
                <c:pt idx="3">
                  <c:v>17</c:v>
                </c:pt>
              </c:numCache>
            </c:numRef>
          </c:val>
          <c:extLst xmlns:c16r2="http://schemas.microsoft.com/office/drawing/2015/06/chart">
            <c:ext xmlns:c16="http://schemas.microsoft.com/office/drawing/2014/chart" uri="{C3380CC4-5D6E-409C-BE32-E72D297353CC}">
              <c16:uniqueId val="{00000002-F279-47E9-8634-89D2F0A67FD2}"/>
            </c:ext>
          </c:extLst>
        </c:ser>
        <c:dLbls>
          <c:showLegendKey val="0"/>
          <c:showVal val="0"/>
          <c:showCatName val="0"/>
          <c:showSerName val="0"/>
          <c:showPercent val="0"/>
          <c:showBubbleSize val="0"/>
        </c:dLbls>
        <c:axId val="217830912"/>
        <c:axId val="217832448"/>
      </c:areaChart>
      <c:catAx>
        <c:axId val="217830912"/>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lumMod val="75000"/>
                    <a:lumOff val="25000"/>
                  </a:schemeClr>
                </a:solidFill>
                <a:latin typeface="+mn-lt"/>
                <a:ea typeface="+mn-ea"/>
                <a:cs typeface="+mn-cs"/>
              </a:defRPr>
            </a:pPr>
            <a:endParaRPr lang="en-US"/>
          </a:p>
        </c:txPr>
        <c:crossAx val="217832448"/>
        <c:crosses val="autoZero"/>
        <c:auto val="1"/>
        <c:lblAlgn val="ctr"/>
        <c:lblOffset val="100"/>
        <c:noMultiLvlLbl val="0"/>
      </c:catAx>
      <c:valAx>
        <c:axId val="217832448"/>
        <c:scaling>
          <c:orientation val="minMax"/>
        </c:scaling>
        <c:delete val="0"/>
        <c:axPos val="l"/>
        <c:majorGridlines>
          <c:spPr>
            <a:ln w="6350" cap="flat" cmpd="sng" algn="ctr">
              <a:solidFill>
                <a:schemeClr val="bg1">
                  <a:lumMod val="9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700" b="0" i="0" u="none" strike="noStrike" kern="1200" baseline="0">
                <a:solidFill>
                  <a:schemeClr val="tx1">
                    <a:lumMod val="75000"/>
                    <a:lumOff val="25000"/>
                  </a:schemeClr>
                </a:solidFill>
                <a:latin typeface="+mn-lt"/>
                <a:ea typeface="+mn-ea"/>
                <a:cs typeface="+mn-cs"/>
              </a:defRPr>
            </a:pPr>
            <a:endParaRPr lang="en-US"/>
          </a:p>
        </c:txPr>
        <c:crossAx val="217830912"/>
        <c:crosses val="autoZero"/>
        <c:crossBetween val="midCat"/>
      </c:valAx>
      <c:spPr>
        <a:noFill/>
        <a:ln>
          <a:noFill/>
        </a:ln>
        <a:effectLst/>
      </c:spPr>
    </c:plotArea>
    <c:legend>
      <c:legendPos val="b"/>
      <c:layout>
        <c:manualLayout>
          <c:xMode val="edge"/>
          <c:yMode val="edge"/>
          <c:x val="9.8482019644451665E-4"/>
          <c:y val="0.88752703295519275"/>
          <c:w val="0.99667972149826212"/>
          <c:h val="0.1074699462804193"/>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legend>
    <c:plotVisOnly val="1"/>
    <c:dispBlanksAs val="zero"/>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3125416024027925E-2"/>
          <c:y val="4.3144497747032405E-2"/>
          <c:w val="0.93030245961522851"/>
          <c:h val="0.65917119460649254"/>
        </c:manualLayout>
      </c:layout>
      <c:areaChart>
        <c:grouping val="standard"/>
        <c:varyColors val="0"/>
        <c:ser>
          <c:idx val="0"/>
          <c:order val="0"/>
          <c:tx>
            <c:strRef>
              <c:f>Sheet1!$B$1</c:f>
              <c:strCache>
                <c:ptCount val="1"/>
                <c:pt idx="0">
                  <c:v>Project A</c:v>
                </c:pt>
              </c:strCache>
            </c:strRef>
          </c:tx>
          <c:spPr>
            <a:solidFill>
              <a:schemeClr val="bg2"/>
            </a:solidFill>
            <a:ln>
              <a:noFill/>
            </a:ln>
            <a:effectLst/>
          </c:spPr>
          <c:cat>
            <c:strRef>
              <c:f>Sheet1!$A$2:$A$5</c:f>
              <c:strCache>
                <c:ptCount val="4"/>
                <c:pt idx="0">
                  <c:v>Q1</c:v>
                </c:pt>
                <c:pt idx="1">
                  <c:v>Q2</c:v>
                </c:pt>
                <c:pt idx="2">
                  <c:v>Q3</c:v>
                </c:pt>
                <c:pt idx="3">
                  <c:v>Q4</c:v>
                </c:pt>
              </c:strCache>
            </c:strRef>
          </c:cat>
          <c:val>
            <c:numRef>
              <c:f>Sheet1!$B$2:$B$5</c:f>
              <c:numCache>
                <c:formatCode>General</c:formatCode>
                <c:ptCount val="4"/>
                <c:pt idx="0">
                  <c:v>25</c:v>
                </c:pt>
                <c:pt idx="1">
                  <c:v>32</c:v>
                </c:pt>
                <c:pt idx="2">
                  <c:v>28</c:v>
                </c:pt>
                <c:pt idx="3">
                  <c:v>20</c:v>
                </c:pt>
              </c:numCache>
            </c:numRef>
          </c:val>
          <c:extLst xmlns:c16r2="http://schemas.microsoft.com/office/drawing/2015/06/chart">
            <c:ext xmlns:c16="http://schemas.microsoft.com/office/drawing/2014/chart" uri="{C3380CC4-5D6E-409C-BE32-E72D297353CC}">
              <c16:uniqueId val="{00000000-F279-47E9-8634-89D2F0A67FD2}"/>
            </c:ext>
          </c:extLst>
        </c:ser>
        <c:ser>
          <c:idx val="1"/>
          <c:order val="1"/>
          <c:tx>
            <c:strRef>
              <c:f>Sheet1!$C$1</c:f>
              <c:strCache>
                <c:ptCount val="1"/>
                <c:pt idx="0">
                  <c:v>Project B</c:v>
                </c:pt>
              </c:strCache>
            </c:strRef>
          </c:tx>
          <c:spPr>
            <a:solidFill>
              <a:schemeClr val="tx2"/>
            </a:solidFill>
            <a:ln>
              <a:noFill/>
            </a:ln>
            <a:effectLst/>
          </c:spPr>
          <c:cat>
            <c:strRef>
              <c:f>Sheet1!$A$2:$A$5</c:f>
              <c:strCache>
                <c:ptCount val="4"/>
                <c:pt idx="0">
                  <c:v>Q1</c:v>
                </c:pt>
                <c:pt idx="1">
                  <c:v>Q2</c:v>
                </c:pt>
                <c:pt idx="2">
                  <c:v>Q3</c:v>
                </c:pt>
                <c:pt idx="3">
                  <c:v>Q4</c:v>
                </c:pt>
              </c:strCache>
            </c:strRef>
          </c:cat>
          <c:val>
            <c:numRef>
              <c:f>Sheet1!$C$2:$C$5</c:f>
              <c:numCache>
                <c:formatCode>General</c:formatCode>
                <c:ptCount val="4"/>
                <c:pt idx="0">
                  <c:v>25</c:v>
                </c:pt>
                <c:pt idx="1">
                  <c:v>28</c:v>
                </c:pt>
                <c:pt idx="2">
                  <c:v>23</c:v>
                </c:pt>
                <c:pt idx="3">
                  <c:v>20</c:v>
                </c:pt>
              </c:numCache>
            </c:numRef>
          </c:val>
          <c:extLst xmlns:c16r2="http://schemas.microsoft.com/office/drawing/2015/06/chart">
            <c:ext xmlns:c16="http://schemas.microsoft.com/office/drawing/2014/chart" uri="{C3380CC4-5D6E-409C-BE32-E72D297353CC}">
              <c16:uniqueId val="{00000001-F279-47E9-8634-89D2F0A67FD2}"/>
            </c:ext>
          </c:extLst>
        </c:ser>
        <c:ser>
          <c:idx val="2"/>
          <c:order val="2"/>
          <c:tx>
            <c:strRef>
              <c:f>Sheet1!$D$1</c:f>
              <c:strCache>
                <c:ptCount val="1"/>
                <c:pt idx="0">
                  <c:v>Project C</c:v>
                </c:pt>
              </c:strCache>
            </c:strRef>
          </c:tx>
          <c:spPr>
            <a:solidFill>
              <a:schemeClr val="tx2">
                <a:lumMod val="75000"/>
              </a:schemeClr>
            </a:solidFill>
            <a:ln w="25400">
              <a:noFill/>
            </a:ln>
            <a:effectLst/>
          </c:spPr>
          <c:cat>
            <c:strRef>
              <c:f>Sheet1!$A$2:$A$5</c:f>
              <c:strCache>
                <c:ptCount val="4"/>
                <c:pt idx="0">
                  <c:v>Q1</c:v>
                </c:pt>
                <c:pt idx="1">
                  <c:v>Q2</c:v>
                </c:pt>
                <c:pt idx="2">
                  <c:v>Q3</c:v>
                </c:pt>
                <c:pt idx="3">
                  <c:v>Q4</c:v>
                </c:pt>
              </c:strCache>
            </c:strRef>
          </c:cat>
          <c:val>
            <c:numRef>
              <c:f>Sheet1!$D$2:$D$5</c:f>
              <c:numCache>
                <c:formatCode>General</c:formatCode>
                <c:ptCount val="4"/>
                <c:pt idx="0">
                  <c:v>23</c:v>
                </c:pt>
                <c:pt idx="1">
                  <c:v>24</c:v>
                </c:pt>
                <c:pt idx="2">
                  <c:v>20</c:v>
                </c:pt>
                <c:pt idx="3">
                  <c:v>17</c:v>
                </c:pt>
              </c:numCache>
            </c:numRef>
          </c:val>
          <c:extLst xmlns:c16r2="http://schemas.microsoft.com/office/drawing/2015/06/chart">
            <c:ext xmlns:c16="http://schemas.microsoft.com/office/drawing/2014/chart" uri="{C3380CC4-5D6E-409C-BE32-E72D297353CC}">
              <c16:uniqueId val="{00000002-F279-47E9-8634-89D2F0A67FD2}"/>
            </c:ext>
          </c:extLst>
        </c:ser>
        <c:dLbls>
          <c:showLegendKey val="0"/>
          <c:showVal val="0"/>
          <c:showCatName val="0"/>
          <c:showSerName val="0"/>
          <c:showPercent val="0"/>
          <c:showBubbleSize val="0"/>
        </c:dLbls>
        <c:axId val="236980864"/>
        <c:axId val="240669824"/>
      </c:areaChart>
      <c:catAx>
        <c:axId val="236980864"/>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lumMod val="75000"/>
                    <a:lumOff val="25000"/>
                  </a:schemeClr>
                </a:solidFill>
                <a:latin typeface="+mn-lt"/>
                <a:ea typeface="+mn-ea"/>
                <a:cs typeface="+mn-cs"/>
              </a:defRPr>
            </a:pPr>
            <a:endParaRPr lang="en-US"/>
          </a:p>
        </c:txPr>
        <c:crossAx val="240669824"/>
        <c:crosses val="autoZero"/>
        <c:auto val="1"/>
        <c:lblAlgn val="ctr"/>
        <c:lblOffset val="100"/>
        <c:noMultiLvlLbl val="0"/>
      </c:catAx>
      <c:valAx>
        <c:axId val="240669824"/>
        <c:scaling>
          <c:orientation val="minMax"/>
        </c:scaling>
        <c:delete val="0"/>
        <c:axPos val="l"/>
        <c:majorGridlines>
          <c:spPr>
            <a:ln w="6350" cap="flat" cmpd="sng" algn="ctr">
              <a:solidFill>
                <a:schemeClr val="bg1">
                  <a:lumMod val="9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700" b="0" i="0" u="none" strike="noStrike" kern="1200" baseline="0">
                <a:solidFill>
                  <a:schemeClr val="tx1">
                    <a:lumMod val="75000"/>
                    <a:lumOff val="25000"/>
                  </a:schemeClr>
                </a:solidFill>
                <a:latin typeface="+mn-lt"/>
                <a:ea typeface="+mn-ea"/>
                <a:cs typeface="+mn-cs"/>
              </a:defRPr>
            </a:pPr>
            <a:endParaRPr lang="en-US"/>
          </a:p>
        </c:txPr>
        <c:crossAx val="236980864"/>
        <c:crosses val="autoZero"/>
        <c:crossBetween val="midCat"/>
      </c:valAx>
      <c:spPr>
        <a:noFill/>
        <a:ln>
          <a:noFill/>
        </a:ln>
        <a:effectLst/>
      </c:spPr>
    </c:plotArea>
    <c:legend>
      <c:legendPos val="b"/>
      <c:layout>
        <c:manualLayout>
          <c:xMode val="edge"/>
          <c:yMode val="edge"/>
          <c:x val="9.8482019644451665E-4"/>
          <c:y val="0.88752703295519275"/>
          <c:w val="0.99667972149826212"/>
          <c:h val="0.1074699462804193"/>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legend>
    <c:plotVisOnly val="1"/>
    <c:dispBlanksAs val="zero"/>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3125416024027925E-2"/>
          <c:y val="8.0763894438739367E-2"/>
          <c:w val="0.93030245961522851"/>
          <c:h val="0.82855098127699101"/>
        </c:manualLayout>
      </c:layout>
      <c:areaChart>
        <c:grouping val="standard"/>
        <c:varyColors val="0"/>
        <c:ser>
          <c:idx val="0"/>
          <c:order val="0"/>
          <c:tx>
            <c:strRef>
              <c:f>Sheet1!$B$1</c:f>
              <c:strCache>
                <c:ptCount val="1"/>
                <c:pt idx="0">
                  <c:v>Project A</c:v>
                </c:pt>
              </c:strCache>
            </c:strRef>
          </c:tx>
          <c:spPr>
            <a:solidFill>
              <a:schemeClr val="bg2"/>
            </a:solidFill>
            <a:ln>
              <a:noFill/>
            </a:ln>
            <a:effectLst/>
          </c:spPr>
          <c:cat>
            <c:strRef>
              <c:f>Sheet1!$A$2:$A$5</c:f>
              <c:strCache>
                <c:ptCount val="4"/>
                <c:pt idx="0">
                  <c:v>Q1</c:v>
                </c:pt>
                <c:pt idx="1">
                  <c:v>Q2</c:v>
                </c:pt>
                <c:pt idx="2">
                  <c:v>Q3</c:v>
                </c:pt>
                <c:pt idx="3">
                  <c:v>Q4</c:v>
                </c:pt>
              </c:strCache>
            </c:strRef>
          </c:cat>
          <c:val>
            <c:numRef>
              <c:f>Sheet1!$B$2:$B$5</c:f>
              <c:numCache>
                <c:formatCode>General</c:formatCode>
                <c:ptCount val="4"/>
                <c:pt idx="0">
                  <c:v>80</c:v>
                </c:pt>
                <c:pt idx="1">
                  <c:v>82</c:v>
                </c:pt>
                <c:pt idx="2">
                  <c:v>90</c:v>
                </c:pt>
                <c:pt idx="3">
                  <c:v>93</c:v>
                </c:pt>
              </c:numCache>
            </c:numRef>
          </c:val>
          <c:extLst xmlns:c16r2="http://schemas.microsoft.com/office/drawing/2015/06/chart">
            <c:ext xmlns:c16="http://schemas.microsoft.com/office/drawing/2014/chart" uri="{C3380CC4-5D6E-409C-BE32-E72D297353CC}">
              <c16:uniqueId val="{00000000-1815-43E4-A7A9-33A3ED98B1A5}"/>
            </c:ext>
          </c:extLst>
        </c:ser>
        <c:ser>
          <c:idx val="1"/>
          <c:order val="1"/>
          <c:tx>
            <c:strRef>
              <c:f>Sheet1!$C$1</c:f>
              <c:strCache>
                <c:ptCount val="1"/>
                <c:pt idx="0">
                  <c:v>Project B</c:v>
                </c:pt>
              </c:strCache>
            </c:strRef>
          </c:tx>
          <c:spPr>
            <a:solidFill>
              <a:schemeClr val="tx2">
                <a:alpha val="50000"/>
              </a:schemeClr>
            </a:solidFill>
            <a:ln>
              <a:noFill/>
            </a:ln>
            <a:effectLst/>
          </c:spPr>
          <c:cat>
            <c:strRef>
              <c:f>Sheet1!$A$2:$A$5</c:f>
              <c:strCache>
                <c:ptCount val="4"/>
                <c:pt idx="0">
                  <c:v>Q1</c:v>
                </c:pt>
                <c:pt idx="1">
                  <c:v>Q2</c:v>
                </c:pt>
                <c:pt idx="2">
                  <c:v>Q3</c:v>
                </c:pt>
                <c:pt idx="3">
                  <c:v>Q4</c:v>
                </c:pt>
              </c:strCache>
            </c:strRef>
          </c:cat>
          <c:val>
            <c:numRef>
              <c:f>Sheet1!$C$2:$C$5</c:f>
              <c:numCache>
                <c:formatCode>General</c:formatCode>
                <c:ptCount val="4"/>
                <c:pt idx="0">
                  <c:v>75</c:v>
                </c:pt>
                <c:pt idx="1">
                  <c:v>90</c:v>
                </c:pt>
                <c:pt idx="2">
                  <c:v>88</c:v>
                </c:pt>
                <c:pt idx="3">
                  <c:v>85</c:v>
                </c:pt>
              </c:numCache>
            </c:numRef>
          </c:val>
          <c:extLst xmlns:c16r2="http://schemas.microsoft.com/office/drawing/2015/06/chart">
            <c:ext xmlns:c16="http://schemas.microsoft.com/office/drawing/2014/chart" uri="{C3380CC4-5D6E-409C-BE32-E72D297353CC}">
              <c16:uniqueId val="{00000001-1815-43E4-A7A9-33A3ED98B1A5}"/>
            </c:ext>
          </c:extLst>
        </c:ser>
        <c:ser>
          <c:idx val="2"/>
          <c:order val="2"/>
          <c:tx>
            <c:strRef>
              <c:f>Sheet1!$D$1</c:f>
              <c:strCache>
                <c:ptCount val="1"/>
                <c:pt idx="0">
                  <c:v>Project C</c:v>
                </c:pt>
              </c:strCache>
            </c:strRef>
          </c:tx>
          <c:spPr>
            <a:solidFill>
              <a:schemeClr val="tx2">
                <a:lumMod val="75000"/>
                <a:alpha val="50000"/>
              </a:schemeClr>
            </a:solidFill>
            <a:ln w="25400">
              <a:noFill/>
            </a:ln>
            <a:effectLst/>
          </c:spPr>
          <c:cat>
            <c:strRef>
              <c:f>Sheet1!$A$2:$A$5</c:f>
              <c:strCache>
                <c:ptCount val="4"/>
                <c:pt idx="0">
                  <c:v>Q1</c:v>
                </c:pt>
                <c:pt idx="1">
                  <c:v>Q2</c:v>
                </c:pt>
                <c:pt idx="2">
                  <c:v>Q3</c:v>
                </c:pt>
                <c:pt idx="3">
                  <c:v>Q4</c:v>
                </c:pt>
              </c:strCache>
            </c:strRef>
          </c:cat>
          <c:val>
            <c:numRef>
              <c:f>Sheet1!$D$2:$D$5</c:f>
              <c:numCache>
                <c:formatCode>General</c:formatCode>
                <c:ptCount val="4"/>
                <c:pt idx="0">
                  <c:v>60</c:v>
                </c:pt>
                <c:pt idx="1">
                  <c:v>70</c:v>
                </c:pt>
                <c:pt idx="2">
                  <c:v>93</c:v>
                </c:pt>
                <c:pt idx="3">
                  <c:v>80</c:v>
                </c:pt>
              </c:numCache>
            </c:numRef>
          </c:val>
          <c:extLst xmlns:c16r2="http://schemas.microsoft.com/office/drawing/2015/06/chart">
            <c:ext xmlns:c16="http://schemas.microsoft.com/office/drawing/2014/chart" uri="{C3380CC4-5D6E-409C-BE32-E72D297353CC}">
              <c16:uniqueId val="{00000002-1815-43E4-A7A9-33A3ED98B1A5}"/>
            </c:ext>
          </c:extLst>
        </c:ser>
        <c:dLbls>
          <c:showLegendKey val="0"/>
          <c:showVal val="0"/>
          <c:showCatName val="0"/>
          <c:showSerName val="0"/>
          <c:showPercent val="0"/>
          <c:showBubbleSize val="0"/>
        </c:dLbls>
        <c:axId val="242235264"/>
        <c:axId val="249692160"/>
      </c:areaChart>
      <c:catAx>
        <c:axId val="242235264"/>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75000"/>
                    <a:lumOff val="25000"/>
                  </a:schemeClr>
                </a:solidFill>
                <a:latin typeface="+mn-lt"/>
                <a:ea typeface="+mn-ea"/>
                <a:cs typeface="+mn-cs"/>
              </a:defRPr>
            </a:pPr>
            <a:endParaRPr lang="en-US"/>
          </a:p>
        </c:txPr>
        <c:crossAx val="249692160"/>
        <c:crosses val="autoZero"/>
        <c:auto val="1"/>
        <c:lblAlgn val="ctr"/>
        <c:lblOffset val="100"/>
        <c:noMultiLvlLbl val="0"/>
      </c:catAx>
      <c:valAx>
        <c:axId val="249692160"/>
        <c:scaling>
          <c:orientation val="minMax"/>
        </c:scaling>
        <c:delete val="0"/>
        <c:axPos val="l"/>
        <c:majorGridlines>
          <c:spPr>
            <a:ln w="6350" cap="flat" cmpd="sng" algn="ctr">
              <a:solidFill>
                <a:schemeClr val="bg1">
                  <a:lumMod val="9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tx1">
                    <a:lumMod val="75000"/>
                    <a:lumOff val="25000"/>
                  </a:schemeClr>
                </a:solidFill>
                <a:latin typeface="+mn-lt"/>
                <a:ea typeface="+mn-ea"/>
                <a:cs typeface="+mn-cs"/>
              </a:defRPr>
            </a:pPr>
            <a:endParaRPr lang="en-US"/>
          </a:p>
        </c:txPr>
        <c:crossAx val="242235264"/>
        <c:crosses val="autoZero"/>
        <c:crossBetween val="midCat"/>
      </c:valAx>
      <c:spPr>
        <a:noFill/>
        <a:ln>
          <a:noFill/>
        </a:ln>
        <a:effectLst/>
      </c:spPr>
    </c:plotArea>
    <c:plotVisOnly val="1"/>
    <c:dispBlanksAs val="zero"/>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3.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4.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5.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6.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D"/>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52B4FAE-0A65-4E77-8759-69D676CBEA77}" type="datetimeFigureOut">
              <a:rPr lang="en-ID" smtClean="0"/>
              <a:t>21/07/2022</a:t>
            </a:fld>
            <a:endParaRPr lang="en-ID"/>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D"/>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D"/>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8227324-3899-4D4D-AD61-B3F74C3D6C20}" type="slidenum">
              <a:rPr lang="en-ID" smtClean="0"/>
              <a:t>‹#›</a:t>
            </a:fld>
            <a:endParaRPr lang="en-ID"/>
          </a:p>
        </p:txBody>
      </p:sp>
    </p:spTree>
    <p:extLst>
      <p:ext uri="{BB962C8B-B14F-4D97-AF65-F5344CB8AC3E}">
        <p14:creationId xmlns:p14="http://schemas.microsoft.com/office/powerpoint/2010/main" val="9646651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id-ID" dirty="0"/>
              <a:t>Picture by </a:t>
            </a:r>
            <a:r>
              <a:rPr lang="en-ID" sz="1200" b="0" i="0" u="none" strike="noStrike" kern="1200" dirty="0">
                <a:solidFill>
                  <a:schemeClr val="tx1"/>
                </a:solidFill>
                <a:effectLst/>
                <a:latin typeface="+mn-lt"/>
                <a:ea typeface="+mn-ea"/>
                <a:cs typeface="+mn-cs"/>
              </a:rPr>
              <a:t>Grant Lemons</a:t>
            </a:r>
            <a:r>
              <a:rPr lang="id-ID" sz="1200" b="0" i="0" u="none" strike="noStrike" kern="1200" dirty="0">
                <a:solidFill>
                  <a:schemeClr val="tx1"/>
                </a:solidFill>
                <a:effectLst/>
                <a:latin typeface="+mn-lt"/>
                <a:ea typeface="+mn-ea"/>
                <a:cs typeface="+mn-cs"/>
              </a:rPr>
              <a:t> </a:t>
            </a:r>
            <a:r>
              <a:rPr lang="id-ID" sz="1200" b="0" i="0" u="none" strike="noStrike" kern="1200" dirty="0">
                <a:solidFill>
                  <a:schemeClr val="bg1"/>
                </a:solidFill>
                <a:effectLst/>
                <a:latin typeface="+mn-lt"/>
                <a:ea typeface="+mn-ea"/>
                <a:cs typeface="+mn-cs"/>
              </a:rPr>
              <a:t>on unsplash.com</a:t>
            </a:r>
            <a:endParaRPr lang="id-ID" dirty="0">
              <a:solidFill>
                <a:schemeClr val="bg1"/>
              </a:solidFill>
            </a:endParaRPr>
          </a:p>
          <a:p>
            <a:r>
              <a:rPr lang="en-ID" dirty="0"/>
              <a:t>https://unsplash.com/photos/jTCLppdwSEc</a:t>
            </a:r>
          </a:p>
        </p:txBody>
      </p:sp>
      <p:sp>
        <p:nvSpPr>
          <p:cNvPr id="4" name="Slide Number Placeholder 3"/>
          <p:cNvSpPr>
            <a:spLocks noGrp="1"/>
          </p:cNvSpPr>
          <p:nvPr>
            <p:ph type="sldNum" sz="quarter" idx="5"/>
          </p:nvPr>
        </p:nvSpPr>
        <p:spPr/>
        <p:txBody>
          <a:bodyPr/>
          <a:lstStyle/>
          <a:p>
            <a:fld id="{08227324-3899-4D4D-AD61-B3F74C3D6C20}" type="slidenum">
              <a:rPr lang="en-ID" smtClean="0"/>
              <a:t>1</a:t>
            </a:fld>
            <a:endParaRPr lang="en-ID"/>
          </a:p>
        </p:txBody>
      </p:sp>
    </p:spTree>
    <p:extLst>
      <p:ext uri="{BB962C8B-B14F-4D97-AF65-F5344CB8AC3E}">
        <p14:creationId xmlns:p14="http://schemas.microsoft.com/office/powerpoint/2010/main" val="20047971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d-ID" sz="1200" b="0" i="0" u="none" strike="noStrike"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08227324-3899-4D4D-AD61-B3F74C3D6C20}" type="slidenum">
              <a:rPr lang="en-ID" smtClean="0"/>
              <a:t>10</a:t>
            </a:fld>
            <a:endParaRPr lang="en-ID"/>
          </a:p>
        </p:txBody>
      </p:sp>
    </p:spTree>
    <p:extLst>
      <p:ext uri="{BB962C8B-B14F-4D97-AF65-F5344CB8AC3E}">
        <p14:creationId xmlns:p14="http://schemas.microsoft.com/office/powerpoint/2010/main" val="267257227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a:extLst>
              <a:ext uri="{FF2B5EF4-FFF2-40B4-BE49-F238E27FC236}">
                <a16:creationId xmlns="" xmlns:a16="http://schemas.microsoft.com/office/drawing/2014/main" id="{A1912C2A-B22B-448F-A288-E021474BDDEC}"/>
              </a:ext>
            </a:extLst>
          </p:cNvPr>
          <p:cNvSpPr/>
          <p:nvPr userDrawn="1"/>
        </p:nvSpPr>
        <p:spPr>
          <a:xfrm>
            <a:off x="6096000" y="0"/>
            <a:ext cx="60960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cxnSp>
        <p:nvCxnSpPr>
          <p:cNvPr id="10" name="Straight Connector 9">
            <a:extLst>
              <a:ext uri="{FF2B5EF4-FFF2-40B4-BE49-F238E27FC236}">
                <a16:creationId xmlns="" xmlns:a16="http://schemas.microsoft.com/office/drawing/2014/main" id="{059979A1-D35F-4ABE-8D4D-983F14280482}"/>
              </a:ext>
            </a:extLst>
          </p:cNvPr>
          <p:cNvCxnSpPr>
            <a:cxnSpLocks/>
          </p:cNvCxnSpPr>
          <p:nvPr userDrawn="1"/>
        </p:nvCxnSpPr>
        <p:spPr>
          <a:xfrm>
            <a:off x="6711043" y="4895580"/>
            <a:ext cx="657910" cy="0"/>
          </a:xfrm>
          <a:prstGeom prst="line">
            <a:avLst/>
          </a:prstGeom>
          <a:ln w="25400">
            <a:solidFill>
              <a:schemeClr val="bg2"/>
            </a:solidFill>
          </a:ln>
        </p:spPr>
        <p:style>
          <a:lnRef idx="1">
            <a:schemeClr val="accent1"/>
          </a:lnRef>
          <a:fillRef idx="0">
            <a:schemeClr val="accent1"/>
          </a:fillRef>
          <a:effectRef idx="0">
            <a:schemeClr val="accent1"/>
          </a:effectRef>
          <a:fontRef idx="minor">
            <a:schemeClr val="tx1"/>
          </a:fontRef>
        </p:style>
      </p:cxnSp>
      <p:pic>
        <p:nvPicPr>
          <p:cNvPr id="11" name="Picture 10">
            <a:extLst>
              <a:ext uri="{FF2B5EF4-FFF2-40B4-BE49-F238E27FC236}">
                <a16:creationId xmlns="" xmlns:a16="http://schemas.microsoft.com/office/drawing/2014/main" id="{E1C9CA36-D0B5-4D38-9A4A-0B73D73C9B9A}"/>
              </a:ext>
            </a:extLst>
          </p:cNvPr>
          <p:cNvPicPr>
            <a:picLocks noChangeAspect="1"/>
          </p:cNvPicPr>
          <p:nvPr userDrawn="1"/>
        </p:nvPicPr>
        <p:blipFill rotWithShape="1">
          <a:blip r:embed="rId2">
            <a:extLst>
              <a:ext uri="{28A0092B-C50C-407E-A947-70E740481C1C}">
                <a14:useLocalDpi xmlns:a14="http://schemas.microsoft.com/office/drawing/2010/main"/>
              </a:ext>
            </a:extLst>
          </a:blip>
          <a:srcRect l="35690" t="44951" r="29720" b="44305"/>
          <a:stretch/>
        </p:blipFill>
        <p:spPr>
          <a:xfrm>
            <a:off x="6711043" y="2836636"/>
            <a:ext cx="1188357" cy="376464"/>
          </a:xfrm>
          <a:prstGeom prst="rect">
            <a:avLst/>
          </a:prstGeom>
          <a:effectLst/>
        </p:spPr>
      </p:pic>
      <p:sp>
        <p:nvSpPr>
          <p:cNvPr id="2" name="Title 1">
            <a:extLst>
              <a:ext uri="{FF2B5EF4-FFF2-40B4-BE49-F238E27FC236}">
                <a16:creationId xmlns="" xmlns:a16="http://schemas.microsoft.com/office/drawing/2014/main" id="{975F67BC-FC64-4CB9-8A47-C7ECDE86A7C6}"/>
              </a:ext>
            </a:extLst>
          </p:cNvPr>
          <p:cNvSpPr>
            <a:spLocks noGrp="1"/>
          </p:cNvSpPr>
          <p:nvPr>
            <p:ph type="ctrTitle"/>
          </p:nvPr>
        </p:nvSpPr>
        <p:spPr>
          <a:xfrm>
            <a:off x="6711042" y="3438520"/>
            <a:ext cx="4871357" cy="1329595"/>
          </a:xfrm>
        </p:spPr>
        <p:txBody>
          <a:bodyPr vert="horz" wrap="square" lIns="0" tIns="0" rIns="0" bIns="0" rtlCol="0" anchor="ctr">
            <a:spAutoFit/>
          </a:bodyPr>
          <a:lstStyle>
            <a:lvl1pPr>
              <a:defRPr lang="en-ID" sz="4800">
                <a:solidFill>
                  <a:schemeClr val="bg1"/>
                </a:solidFill>
              </a:defRPr>
            </a:lvl1pPr>
          </a:lstStyle>
          <a:p>
            <a:pPr marL="0" lvl="0"/>
            <a:r>
              <a:rPr lang="en-US" dirty="0"/>
              <a:t>Click to edit Master title style</a:t>
            </a:r>
            <a:endParaRPr lang="en-ID" dirty="0"/>
          </a:p>
        </p:txBody>
      </p:sp>
      <p:sp>
        <p:nvSpPr>
          <p:cNvPr id="3" name="Subtitle 2">
            <a:extLst>
              <a:ext uri="{FF2B5EF4-FFF2-40B4-BE49-F238E27FC236}">
                <a16:creationId xmlns="" xmlns:a16="http://schemas.microsoft.com/office/drawing/2014/main" id="{50C268F6-B020-445D-9AB5-BA8DD40ED247}"/>
              </a:ext>
            </a:extLst>
          </p:cNvPr>
          <p:cNvSpPr>
            <a:spLocks noGrp="1"/>
          </p:cNvSpPr>
          <p:nvPr>
            <p:ph type="subTitle" idx="1"/>
          </p:nvPr>
        </p:nvSpPr>
        <p:spPr>
          <a:xfrm>
            <a:off x="6711042" y="5023045"/>
            <a:ext cx="4871357" cy="387798"/>
          </a:xfrm>
        </p:spPr>
        <p:txBody>
          <a:bodyPr vert="horz" wrap="square" lIns="0" tIns="0" rIns="0" bIns="0" rtlCol="0">
            <a:spAutoFit/>
          </a:bodyPr>
          <a:lstStyle>
            <a:lvl1pPr marL="0" indent="0">
              <a:buNone/>
              <a:defRPr lang="en-ID">
                <a:solidFill>
                  <a:schemeClr val="bg1"/>
                </a:solidFill>
              </a:defRPr>
            </a:lvl1pPr>
          </a:lstStyle>
          <a:p>
            <a:pPr lvl="0"/>
            <a:r>
              <a:rPr lang="en-US" dirty="0"/>
              <a:t>Click to edit Master subtitle style</a:t>
            </a:r>
            <a:endParaRPr lang="en-ID" dirty="0"/>
          </a:p>
        </p:txBody>
      </p:sp>
      <p:sp>
        <p:nvSpPr>
          <p:cNvPr id="13" name="Picture Placeholder 12">
            <a:extLst>
              <a:ext uri="{FF2B5EF4-FFF2-40B4-BE49-F238E27FC236}">
                <a16:creationId xmlns="" xmlns:a16="http://schemas.microsoft.com/office/drawing/2014/main" id="{9D5B3D1E-D062-4490-AFA8-2A9F4EC54305}"/>
              </a:ext>
            </a:extLst>
          </p:cNvPr>
          <p:cNvSpPr>
            <a:spLocks noGrp="1"/>
          </p:cNvSpPr>
          <p:nvPr>
            <p:ph type="pic" sz="quarter" idx="10"/>
          </p:nvPr>
        </p:nvSpPr>
        <p:spPr>
          <a:xfrm>
            <a:off x="0" y="0"/>
            <a:ext cx="6096000" cy="6858000"/>
          </a:xfrm>
        </p:spPr>
        <p:txBody>
          <a:bodyPr/>
          <a:lstStyle/>
          <a:p>
            <a:endParaRPr lang="en-ID"/>
          </a:p>
        </p:txBody>
      </p:sp>
    </p:spTree>
    <p:extLst>
      <p:ext uri="{BB962C8B-B14F-4D97-AF65-F5344CB8AC3E}">
        <p14:creationId xmlns:p14="http://schemas.microsoft.com/office/powerpoint/2010/main" val="7789852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53DCAC92-5FD2-4804-8C8C-EA69998B39D3}"/>
              </a:ext>
            </a:extLst>
          </p:cNvPr>
          <p:cNvSpPr>
            <a:spLocks noGrp="1"/>
          </p:cNvSpPr>
          <p:nvPr>
            <p:ph type="title"/>
          </p:nvPr>
        </p:nvSpPr>
        <p:spPr>
          <a:xfrm>
            <a:off x="609600" y="88128"/>
            <a:ext cx="10972800" cy="706662"/>
          </a:xfrm>
        </p:spPr>
        <p:txBody>
          <a:bodyPr vert="horz" lIns="0" tIns="0" rIns="0" bIns="0" rtlCol="0" anchor="b">
            <a:normAutofit/>
          </a:bodyPr>
          <a:lstStyle>
            <a:lvl1pPr>
              <a:defRPr lang="en-ID" sz="3200">
                <a:solidFill>
                  <a:schemeClr val="tx2"/>
                </a:solidFill>
              </a:defRPr>
            </a:lvl1pPr>
          </a:lstStyle>
          <a:p>
            <a:pPr marL="0" lvl="0"/>
            <a:r>
              <a:rPr lang="en-US"/>
              <a:t>Click to edit Master title style</a:t>
            </a:r>
            <a:endParaRPr lang="en-ID"/>
          </a:p>
        </p:txBody>
      </p:sp>
      <p:sp>
        <p:nvSpPr>
          <p:cNvPr id="3" name="Content Placeholder 2">
            <a:extLst>
              <a:ext uri="{FF2B5EF4-FFF2-40B4-BE49-F238E27FC236}">
                <a16:creationId xmlns="" xmlns:a16="http://schemas.microsoft.com/office/drawing/2014/main" id="{A95BA649-F68C-4D5E-9DB9-AC1C3DB2EB63}"/>
              </a:ext>
            </a:extLst>
          </p:cNvPr>
          <p:cNvSpPr>
            <a:spLocks noGrp="1"/>
          </p:cNvSpPr>
          <p:nvPr>
            <p:ph idx="1"/>
          </p:nvPr>
        </p:nvSpPr>
        <p:spPr>
          <a:xfrm>
            <a:off x="609600" y="1008613"/>
            <a:ext cx="10972800" cy="51683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4" name="Date Placeholder 3">
            <a:extLst>
              <a:ext uri="{FF2B5EF4-FFF2-40B4-BE49-F238E27FC236}">
                <a16:creationId xmlns="" xmlns:a16="http://schemas.microsoft.com/office/drawing/2014/main" id="{EC3AAEE7-4095-415E-ADD4-8F767E2C3608}"/>
              </a:ext>
            </a:extLst>
          </p:cNvPr>
          <p:cNvSpPr>
            <a:spLocks noGrp="1"/>
          </p:cNvSpPr>
          <p:nvPr>
            <p:ph type="dt" sz="half" idx="10"/>
          </p:nvPr>
        </p:nvSpPr>
        <p:spPr>
          <a:xfrm>
            <a:off x="10560050" y="6463283"/>
            <a:ext cx="1022350" cy="184666"/>
          </a:xfrm>
        </p:spPr>
        <p:txBody>
          <a:bodyPr vert="horz" wrap="square" lIns="0" tIns="0" rIns="0" bIns="0" rtlCol="0" anchor="ctr">
            <a:spAutoFit/>
          </a:bodyPr>
          <a:lstStyle>
            <a:lvl1pPr algn="r">
              <a:defRPr lang="en-ID" smtClean="0">
                <a:solidFill>
                  <a:schemeClr val="tx1">
                    <a:lumMod val="50000"/>
                    <a:lumOff val="50000"/>
                  </a:schemeClr>
                </a:solidFill>
                <a:latin typeface="+mn-lt"/>
              </a:defRPr>
            </a:lvl1pPr>
          </a:lstStyle>
          <a:p>
            <a:fld id="{43E2D749-843A-4CF2-BA5B-0BB9149F832F}" type="datetime1">
              <a:rPr lang="en-ID" smtClean="0"/>
              <a:t>21/07/2022</a:t>
            </a:fld>
            <a:endParaRPr lang="en-ID"/>
          </a:p>
        </p:txBody>
      </p:sp>
      <p:sp>
        <p:nvSpPr>
          <p:cNvPr id="9" name="Rectangle: Top Corners Rounded 8">
            <a:extLst>
              <a:ext uri="{FF2B5EF4-FFF2-40B4-BE49-F238E27FC236}">
                <a16:creationId xmlns="" xmlns:a16="http://schemas.microsoft.com/office/drawing/2014/main" id="{7025C961-B06B-4956-806B-BE834F6811D5}"/>
              </a:ext>
            </a:extLst>
          </p:cNvPr>
          <p:cNvSpPr/>
          <p:nvPr userDrawn="1"/>
        </p:nvSpPr>
        <p:spPr>
          <a:xfrm rot="5400000">
            <a:off x="284614" y="6056744"/>
            <a:ext cx="428514" cy="997745"/>
          </a:xfrm>
          <a:prstGeom prst="round2SameRect">
            <a:avLst>
              <a:gd name="adj1" fmla="val 50000"/>
              <a:gd name="adj2" fmla="val 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 name="Oval 9">
            <a:extLst>
              <a:ext uri="{FF2B5EF4-FFF2-40B4-BE49-F238E27FC236}">
                <a16:creationId xmlns="" xmlns:a16="http://schemas.microsoft.com/office/drawing/2014/main" id="{ECF2B506-E791-4E0A-8A3C-9D25AABC6D56}"/>
              </a:ext>
            </a:extLst>
          </p:cNvPr>
          <p:cNvSpPr/>
          <p:nvPr userDrawn="1"/>
        </p:nvSpPr>
        <p:spPr>
          <a:xfrm>
            <a:off x="609600" y="6384166"/>
            <a:ext cx="342900" cy="3429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cxnSp>
        <p:nvCxnSpPr>
          <p:cNvPr id="11" name="Straight Connector 10">
            <a:extLst>
              <a:ext uri="{FF2B5EF4-FFF2-40B4-BE49-F238E27FC236}">
                <a16:creationId xmlns="" xmlns:a16="http://schemas.microsoft.com/office/drawing/2014/main" id="{4E9005DD-915C-4E7E-BF60-69091252018F}"/>
              </a:ext>
            </a:extLst>
          </p:cNvPr>
          <p:cNvCxnSpPr/>
          <p:nvPr userDrawn="1"/>
        </p:nvCxnSpPr>
        <p:spPr>
          <a:xfrm>
            <a:off x="609600" y="901701"/>
            <a:ext cx="477440" cy="0"/>
          </a:xfrm>
          <a:prstGeom prst="line">
            <a:avLst/>
          </a:prstGeom>
          <a:ln w="25400" cap="rnd">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5" name="Footer Placeholder 4">
            <a:extLst>
              <a:ext uri="{FF2B5EF4-FFF2-40B4-BE49-F238E27FC236}">
                <a16:creationId xmlns="" xmlns:a16="http://schemas.microsoft.com/office/drawing/2014/main" id="{0D1B70B0-5FEC-49BA-A698-BEC51B8C4B6C}"/>
              </a:ext>
            </a:extLst>
          </p:cNvPr>
          <p:cNvSpPr>
            <a:spLocks noGrp="1"/>
          </p:cNvSpPr>
          <p:nvPr>
            <p:ph type="ftr" sz="quarter" idx="11"/>
          </p:nvPr>
        </p:nvSpPr>
        <p:spPr>
          <a:xfrm>
            <a:off x="1106090" y="6463283"/>
            <a:ext cx="4310460" cy="184666"/>
          </a:xfrm>
        </p:spPr>
        <p:txBody>
          <a:bodyPr vert="horz" wrap="square" lIns="0" tIns="0" rIns="0" bIns="0" rtlCol="0" anchor="ctr">
            <a:spAutoFit/>
          </a:bodyPr>
          <a:lstStyle>
            <a:lvl1pPr algn="l">
              <a:defRPr lang="en-ID" smtClean="0">
                <a:solidFill>
                  <a:schemeClr val="tx1">
                    <a:lumMod val="50000"/>
                    <a:lumOff val="50000"/>
                  </a:schemeClr>
                </a:solidFill>
                <a:latin typeface="+mj-lt"/>
              </a:defRPr>
            </a:lvl1pPr>
          </a:lstStyle>
          <a:p>
            <a:r>
              <a:rPr lang="en-ID"/>
              <a:t>Footer</a:t>
            </a:r>
          </a:p>
        </p:txBody>
      </p:sp>
      <p:sp>
        <p:nvSpPr>
          <p:cNvPr id="6" name="Slide Number Placeholder 5">
            <a:extLst>
              <a:ext uri="{FF2B5EF4-FFF2-40B4-BE49-F238E27FC236}">
                <a16:creationId xmlns="" xmlns:a16="http://schemas.microsoft.com/office/drawing/2014/main" id="{40F9F326-BA84-4729-AF08-57BF1C417D4B}"/>
              </a:ext>
            </a:extLst>
          </p:cNvPr>
          <p:cNvSpPr>
            <a:spLocks noGrp="1"/>
          </p:cNvSpPr>
          <p:nvPr>
            <p:ph type="sldNum" sz="quarter" idx="12"/>
          </p:nvPr>
        </p:nvSpPr>
        <p:spPr>
          <a:xfrm>
            <a:off x="667237" y="6463283"/>
            <a:ext cx="227626" cy="184666"/>
          </a:xfrm>
        </p:spPr>
        <p:txBody>
          <a:bodyPr vert="horz" wrap="none" lIns="0" tIns="0" rIns="0" bIns="0" rtlCol="0" anchor="ctr">
            <a:spAutoFit/>
          </a:bodyPr>
          <a:lstStyle>
            <a:lvl1pPr algn="ctr">
              <a:defRPr lang="en-ID" smtClean="0">
                <a:solidFill>
                  <a:schemeClr val="tx1">
                    <a:lumMod val="50000"/>
                    <a:lumOff val="50000"/>
                  </a:schemeClr>
                </a:solidFill>
                <a:latin typeface="+mj-lt"/>
              </a:defRPr>
            </a:lvl1pPr>
          </a:lstStyle>
          <a:p>
            <a:fld id="{20A13858-C2AA-4A16-A43A-77ABAD7631C2}" type="slidenum">
              <a:rPr lang="en-ID" smtClean="0"/>
              <a:pPr/>
              <a:t>‹#›</a:t>
            </a:fld>
            <a:endParaRPr lang="en-ID" dirty="0"/>
          </a:p>
        </p:txBody>
      </p:sp>
    </p:spTree>
    <p:extLst>
      <p:ext uri="{BB962C8B-B14F-4D97-AF65-F5344CB8AC3E}">
        <p14:creationId xmlns:p14="http://schemas.microsoft.com/office/powerpoint/2010/main" val="24563874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17" name="Rectangle 16">
            <a:extLst>
              <a:ext uri="{FF2B5EF4-FFF2-40B4-BE49-F238E27FC236}">
                <a16:creationId xmlns="" xmlns:a16="http://schemas.microsoft.com/office/drawing/2014/main" id="{51875B76-8257-423E-819D-4BE4130B36F7}"/>
              </a:ext>
            </a:extLst>
          </p:cNvPr>
          <p:cNvSpPr/>
          <p:nvPr userDrawn="1"/>
        </p:nvSpPr>
        <p:spPr>
          <a:xfrm>
            <a:off x="0" y="0"/>
            <a:ext cx="48133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cxnSp>
        <p:nvCxnSpPr>
          <p:cNvPr id="19" name="Straight Connector 18">
            <a:extLst>
              <a:ext uri="{FF2B5EF4-FFF2-40B4-BE49-F238E27FC236}">
                <a16:creationId xmlns="" xmlns:a16="http://schemas.microsoft.com/office/drawing/2014/main" id="{B9038D0B-BB82-416A-8C81-3782C4AEB9F6}"/>
              </a:ext>
            </a:extLst>
          </p:cNvPr>
          <p:cNvCxnSpPr>
            <a:cxnSpLocks/>
          </p:cNvCxnSpPr>
          <p:nvPr userDrawn="1"/>
        </p:nvCxnSpPr>
        <p:spPr>
          <a:xfrm>
            <a:off x="609600" y="4375752"/>
            <a:ext cx="954881" cy="0"/>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sp>
        <p:nvSpPr>
          <p:cNvPr id="20" name="Rectangle: Top Corners Rounded 19">
            <a:extLst>
              <a:ext uri="{FF2B5EF4-FFF2-40B4-BE49-F238E27FC236}">
                <a16:creationId xmlns="" xmlns:a16="http://schemas.microsoft.com/office/drawing/2014/main" id="{AF6EC00C-C9EE-4333-8815-7869F2E4CBAE}"/>
              </a:ext>
            </a:extLst>
          </p:cNvPr>
          <p:cNvSpPr/>
          <p:nvPr userDrawn="1"/>
        </p:nvSpPr>
        <p:spPr>
          <a:xfrm rot="5400000">
            <a:off x="284614" y="6056744"/>
            <a:ext cx="428514" cy="997745"/>
          </a:xfrm>
          <a:prstGeom prst="round2SameRect">
            <a:avLst>
              <a:gd name="adj1" fmla="val 50000"/>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1" name="Oval 20">
            <a:extLst>
              <a:ext uri="{FF2B5EF4-FFF2-40B4-BE49-F238E27FC236}">
                <a16:creationId xmlns="" xmlns:a16="http://schemas.microsoft.com/office/drawing/2014/main" id="{2095A911-B621-4070-9983-9A15A523CD93}"/>
              </a:ext>
            </a:extLst>
          </p:cNvPr>
          <p:cNvSpPr/>
          <p:nvPr userDrawn="1"/>
        </p:nvSpPr>
        <p:spPr>
          <a:xfrm>
            <a:off x="609600" y="6384166"/>
            <a:ext cx="342900" cy="34290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2" name="Title 1">
            <a:extLst>
              <a:ext uri="{FF2B5EF4-FFF2-40B4-BE49-F238E27FC236}">
                <a16:creationId xmlns="" xmlns:a16="http://schemas.microsoft.com/office/drawing/2014/main" id="{53DCAC92-5FD2-4804-8C8C-EA69998B39D3}"/>
              </a:ext>
            </a:extLst>
          </p:cNvPr>
          <p:cNvSpPr>
            <a:spLocks noGrp="1"/>
          </p:cNvSpPr>
          <p:nvPr>
            <p:ph type="title"/>
          </p:nvPr>
        </p:nvSpPr>
        <p:spPr>
          <a:xfrm>
            <a:off x="609600" y="3261872"/>
            <a:ext cx="3479800" cy="997196"/>
          </a:xfrm>
        </p:spPr>
        <p:txBody>
          <a:bodyPr vert="horz" wrap="square" lIns="0" tIns="0" rIns="0" bIns="0" rtlCol="0" anchor="b">
            <a:spAutoFit/>
          </a:bodyPr>
          <a:lstStyle>
            <a:lvl1pPr>
              <a:defRPr lang="en-ID" sz="3600">
                <a:solidFill>
                  <a:schemeClr val="bg1"/>
                </a:solidFill>
              </a:defRPr>
            </a:lvl1pPr>
          </a:lstStyle>
          <a:p>
            <a:pPr marL="0" lvl="0"/>
            <a:r>
              <a:rPr lang="en-US" dirty="0"/>
              <a:t>Click to edit Master title style</a:t>
            </a:r>
            <a:endParaRPr lang="en-ID" dirty="0"/>
          </a:p>
        </p:txBody>
      </p:sp>
      <p:sp>
        <p:nvSpPr>
          <p:cNvPr id="3" name="Content Placeholder 2">
            <a:extLst>
              <a:ext uri="{FF2B5EF4-FFF2-40B4-BE49-F238E27FC236}">
                <a16:creationId xmlns="" xmlns:a16="http://schemas.microsoft.com/office/drawing/2014/main" id="{A95BA649-F68C-4D5E-9DB9-AC1C3DB2EB63}"/>
              </a:ext>
            </a:extLst>
          </p:cNvPr>
          <p:cNvSpPr>
            <a:spLocks noGrp="1"/>
          </p:cNvSpPr>
          <p:nvPr>
            <p:ph idx="1"/>
          </p:nvPr>
        </p:nvSpPr>
        <p:spPr>
          <a:xfrm>
            <a:off x="5295900" y="667657"/>
            <a:ext cx="6286500" cy="550930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4" name="Date Placeholder 3">
            <a:extLst>
              <a:ext uri="{FF2B5EF4-FFF2-40B4-BE49-F238E27FC236}">
                <a16:creationId xmlns="" xmlns:a16="http://schemas.microsoft.com/office/drawing/2014/main" id="{EC3AAEE7-4095-415E-ADD4-8F767E2C3608}"/>
              </a:ext>
            </a:extLst>
          </p:cNvPr>
          <p:cNvSpPr>
            <a:spLocks noGrp="1"/>
          </p:cNvSpPr>
          <p:nvPr>
            <p:ph type="dt" sz="half" idx="10"/>
          </p:nvPr>
        </p:nvSpPr>
        <p:spPr>
          <a:xfrm>
            <a:off x="10560050" y="6463283"/>
            <a:ext cx="1022350" cy="184666"/>
          </a:xfrm>
        </p:spPr>
        <p:txBody>
          <a:bodyPr vert="horz" wrap="square" lIns="0" tIns="0" rIns="0" bIns="0" rtlCol="0" anchor="ctr">
            <a:spAutoFit/>
          </a:bodyPr>
          <a:lstStyle>
            <a:lvl1pPr algn="r">
              <a:defRPr lang="en-ID" smtClean="0">
                <a:solidFill>
                  <a:schemeClr val="tx1">
                    <a:lumMod val="50000"/>
                    <a:lumOff val="50000"/>
                  </a:schemeClr>
                </a:solidFill>
                <a:latin typeface="+mn-lt"/>
              </a:defRPr>
            </a:lvl1pPr>
          </a:lstStyle>
          <a:p>
            <a:fld id="{43E2D749-843A-4CF2-BA5B-0BB9149F832F}" type="datetime1">
              <a:rPr lang="en-ID" smtClean="0"/>
              <a:t>21/07/2022</a:t>
            </a:fld>
            <a:endParaRPr lang="en-ID"/>
          </a:p>
        </p:txBody>
      </p:sp>
      <p:sp>
        <p:nvSpPr>
          <p:cNvPr id="5" name="Footer Placeholder 4">
            <a:extLst>
              <a:ext uri="{FF2B5EF4-FFF2-40B4-BE49-F238E27FC236}">
                <a16:creationId xmlns="" xmlns:a16="http://schemas.microsoft.com/office/drawing/2014/main" id="{0D1B70B0-5FEC-49BA-A698-BEC51B8C4B6C}"/>
              </a:ext>
            </a:extLst>
          </p:cNvPr>
          <p:cNvSpPr>
            <a:spLocks noGrp="1"/>
          </p:cNvSpPr>
          <p:nvPr>
            <p:ph type="ftr" sz="quarter" idx="11"/>
          </p:nvPr>
        </p:nvSpPr>
        <p:spPr>
          <a:xfrm>
            <a:off x="1106090" y="6463283"/>
            <a:ext cx="2871550" cy="184666"/>
          </a:xfrm>
        </p:spPr>
        <p:txBody>
          <a:bodyPr vert="horz" wrap="square" lIns="0" tIns="0" rIns="0" bIns="0" rtlCol="0" anchor="ctr">
            <a:spAutoFit/>
          </a:bodyPr>
          <a:lstStyle>
            <a:lvl1pPr algn="l">
              <a:defRPr lang="en-ID" smtClean="0">
                <a:solidFill>
                  <a:schemeClr val="bg1"/>
                </a:solidFill>
                <a:latin typeface="+mj-lt"/>
              </a:defRPr>
            </a:lvl1pPr>
          </a:lstStyle>
          <a:p>
            <a:r>
              <a:rPr lang="en-ID"/>
              <a:t>Footer</a:t>
            </a:r>
          </a:p>
        </p:txBody>
      </p:sp>
      <p:sp>
        <p:nvSpPr>
          <p:cNvPr id="6" name="Slide Number Placeholder 5">
            <a:extLst>
              <a:ext uri="{FF2B5EF4-FFF2-40B4-BE49-F238E27FC236}">
                <a16:creationId xmlns="" xmlns:a16="http://schemas.microsoft.com/office/drawing/2014/main" id="{40F9F326-BA84-4729-AF08-57BF1C417D4B}"/>
              </a:ext>
            </a:extLst>
          </p:cNvPr>
          <p:cNvSpPr>
            <a:spLocks noGrp="1"/>
          </p:cNvSpPr>
          <p:nvPr>
            <p:ph type="sldNum" sz="quarter" idx="12"/>
          </p:nvPr>
        </p:nvSpPr>
        <p:spPr>
          <a:xfrm>
            <a:off x="667237" y="6463283"/>
            <a:ext cx="227626" cy="184666"/>
          </a:xfrm>
        </p:spPr>
        <p:txBody>
          <a:bodyPr vert="horz" wrap="none" lIns="0" tIns="0" rIns="0" bIns="0" rtlCol="0" anchor="ctr">
            <a:spAutoFit/>
          </a:bodyPr>
          <a:lstStyle>
            <a:lvl1pPr algn="ctr">
              <a:defRPr lang="en-ID" smtClean="0">
                <a:solidFill>
                  <a:schemeClr val="bg1"/>
                </a:solidFill>
                <a:latin typeface="+mj-lt"/>
              </a:defRPr>
            </a:lvl1pPr>
          </a:lstStyle>
          <a:p>
            <a:fld id="{20A13858-C2AA-4A16-A43A-77ABAD7631C2}" type="slidenum">
              <a:rPr lang="en-ID" smtClean="0"/>
              <a:pPr/>
              <a:t>‹#›</a:t>
            </a:fld>
            <a:endParaRPr lang="en-ID" dirty="0"/>
          </a:p>
        </p:txBody>
      </p:sp>
    </p:spTree>
    <p:extLst>
      <p:ext uri="{BB962C8B-B14F-4D97-AF65-F5344CB8AC3E}">
        <p14:creationId xmlns:p14="http://schemas.microsoft.com/office/powerpoint/2010/main" val="29750672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53DCAC92-5FD2-4804-8C8C-EA69998B39D3}"/>
              </a:ext>
            </a:extLst>
          </p:cNvPr>
          <p:cNvSpPr>
            <a:spLocks noGrp="1"/>
          </p:cNvSpPr>
          <p:nvPr>
            <p:ph type="title"/>
          </p:nvPr>
        </p:nvSpPr>
        <p:spPr>
          <a:xfrm>
            <a:off x="609600" y="88128"/>
            <a:ext cx="10972800" cy="706662"/>
          </a:xfrm>
        </p:spPr>
        <p:txBody>
          <a:bodyPr vert="horz" lIns="0" tIns="0" rIns="0" bIns="0" rtlCol="0" anchor="b">
            <a:normAutofit/>
          </a:bodyPr>
          <a:lstStyle>
            <a:lvl1pPr>
              <a:defRPr lang="en-ID" sz="3200">
                <a:solidFill>
                  <a:schemeClr val="tx2"/>
                </a:solidFill>
              </a:defRPr>
            </a:lvl1pPr>
          </a:lstStyle>
          <a:p>
            <a:pPr marL="0" lvl="0"/>
            <a:r>
              <a:rPr lang="en-US"/>
              <a:t>Click to edit Master title style</a:t>
            </a:r>
            <a:endParaRPr lang="en-ID"/>
          </a:p>
        </p:txBody>
      </p:sp>
      <p:sp>
        <p:nvSpPr>
          <p:cNvPr id="3" name="Content Placeholder 2">
            <a:extLst>
              <a:ext uri="{FF2B5EF4-FFF2-40B4-BE49-F238E27FC236}">
                <a16:creationId xmlns="" xmlns:a16="http://schemas.microsoft.com/office/drawing/2014/main" id="{A95BA649-F68C-4D5E-9DB9-AC1C3DB2EB63}"/>
              </a:ext>
            </a:extLst>
          </p:cNvPr>
          <p:cNvSpPr>
            <a:spLocks noGrp="1"/>
          </p:cNvSpPr>
          <p:nvPr>
            <p:ph idx="1"/>
          </p:nvPr>
        </p:nvSpPr>
        <p:spPr>
          <a:xfrm>
            <a:off x="609600" y="1008613"/>
            <a:ext cx="5257800" cy="51683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4" name="Date Placeholder 3">
            <a:extLst>
              <a:ext uri="{FF2B5EF4-FFF2-40B4-BE49-F238E27FC236}">
                <a16:creationId xmlns="" xmlns:a16="http://schemas.microsoft.com/office/drawing/2014/main" id="{EC3AAEE7-4095-415E-ADD4-8F767E2C3608}"/>
              </a:ext>
            </a:extLst>
          </p:cNvPr>
          <p:cNvSpPr>
            <a:spLocks noGrp="1"/>
          </p:cNvSpPr>
          <p:nvPr>
            <p:ph type="dt" sz="half" idx="10"/>
          </p:nvPr>
        </p:nvSpPr>
        <p:spPr>
          <a:xfrm>
            <a:off x="10560050" y="6463283"/>
            <a:ext cx="1022350" cy="184666"/>
          </a:xfrm>
        </p:spPr>
        <p:txBody>
          <a:bodyPr vert="horz" wrap="square" lIns="0" tIns="0" rIns="0" bIns="0" rtlCol="0" anchor="ctr">
            <a:spAutoFit/>
          </a:bodyPr>
          <a:lstStyle>
            <a:lvl1pPr algn="r">
              <a:defRPr lang="en-ID" smtClean="0">
                <a:solidFill>
                  <a:schemeClr val="tx1">
                    <a:lumMod val="50000"/>
                    <a:lumOff val="50000"/>
                  </a:schemeClr>
                </a:solidFill>
                <a:latin typeface="+mn-lt"/>
              </a:defRPr>
            </a:lvl1pPr>
          </a:lstStyle>
          <a:p>
            <a:fld id="{43E2D749-843A-4CF2-BA5B-0BB9149F832F}" type="datetime1">
              <a:rPr lang="en-ID" smtClean="0"/>
              <a:t>21/07/2022</a:t>
            </a:fld>
            <a:endParaRPr lang="en-ID"/>
          </a:p>
        </p:txBody>
      </p:sp>
      <p:sp>
        <p:nvSpPr>
          <p:cNvPr id="9" name="Rectangle: Top Corners Rounded 8">
            <a:extLst>
              <a:ext uri="{FF2B5EF4-FFF2-40B4-BE49-F238E27FC236}">
                <a16:creationId xmlns="" xmlns:a16="http://schemas.microsoft.com/office/drawing/2014/main" id="{7025C961-B06B-4956-806B-BE834F6811D5}"/>
              </a:ext>
            </a:extLst>
          </p:cNvPr>
          <p:cNvSpPr/>
          <p:nvPr userDrawn="1"/>
        </p:nvSpPr>
        <p:spPr>
          <a:xfrm rot="5400000">
            <a:off x="284614" y="6056744"/>
            <a:ext cx="428514" cy="997745"/>
          </a:xfrm>
          <a:prstGeom prst="round2SameRect">
            <a:avLst>
              <a:gd name="adj1" fmla="val 50000"/>
              <a:gd name="adj2" fmla="val 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 name="Oval 9">
            <a:extLst>
              <a:ext uri="{FF2B5EF4-FFF2-40B4-BE49-F238E27FC236}">
                <a16:creationId xmlns="" xmlns:a16="http://schemas.microsoft.com/office/drawing/2014/main" id="{ECF2B506-E791-4E0A-8A3C-9D25AABC6D56}"/>
              </a:ext>
            </a:extLst>
          </p:cNvPr>
          <p:cNvSpPr/>
          <p:nvPr userDrawn="1"/>
        </p:nvSpPr>
        <p:spPr>
          <a:xfrm>
            <a:off x="609600" y="6384166"/>
            <a:ext cx="342900" cy="3429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cxnSp>
        <p:nvCxnSpPr>
          <p:cNvPr id="11" name="Straight Connector 10">
            <a:extLst>
              <a:ext uri="{FF2B5EF4-FFF2-40B4-BE49-F238E27FC236}">
                <a16:creationId xmlns="" xmlns:a16="http://schemas.microsoft.com/office/drawing/2014/main" id="{4E9005DD-915C-4E7E-BF60-69091252018F}"/>
              </a:ext>
            </a:extLst>
          </p:cNvPr>
          <p:cNvCxnSpPr/>
          <p:nvPr userDrawn="1"/>
        </p:nvCxnSpPr>
        <p:spPr>
          <a:xfrm>
            <a:off x="609600" y="901701"/>
            <a:ext cx="477440" cy="0"/>
          </a:xfrm>
          <a:prstGeom prst="line">
            <a:avLst/>
          </a:prstGeom>
          <a:ln w="25400" cap="rnd">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5" name="Footer Placeholder 4">
            <a:extLst>
              <a:ext uri="{FF2B5EF4-FFF2-40B4-BE49-F238E27FC236}">
                <a16:creationId xmlns="" xmlns:a16="http://schemas.microsoft.com/office/drawing/2014/main" id="{0D1B70B0-5FEC-49BA-A698-BEC51B8C4B6C}"/>
              </a:ext>
            </a:extLst>
          </p:cNvPr>
          <p:cNvSpPr>
            <a:spLocks noGrp="1"/>
          </p:cNvSpPr>
          <p:nvPr>
            <p:ph type="ftr" sz="quarter" idx="11"/>
          </p:nvPr>
        </p:nvSpPr>
        <p:spPr>
          <a:xfrm>
            <a:off x="1106090" y="6463283"/>
            <a:ext cx="4310460" cy="184666"/>
          </a:xfrm>
        </p:spPr>
        <p:txBody>
          <a:bodyPr vert="horz" wrap="square" lIns="0" tIns="0" rIns="0" bIns="0" rtlCol="0" anchor="ctr">
            <a:spAutoFit/>
          </a:bodyPr>
          <a:lstStyle>
            <a:lvl1pPr algn="l">
              <a:defRPr lang="en-ID" smtClean="0">
                <a:solidFill>
                  <a:schemeClr val="tx1">
                    <a:lumMod val="50000"/>
                    <a:lumOff val="50000"/>
                  </a:schemeClr>
                </a:solidFill>
                <a:latin typeface="+mj-lt"/>
              </a:defRPr>
            </a:lvl1pPr>
          </a:lstStyle>
          <a:p>
            <a:r>
              <a:rPr lang="en-ID"/>
              <a:t>Footer</a:t>
            </a:r>
          </a:p>
        </p:txBody>
      </p:sp>
      <p:sp>
        <p:nvSpPr>
          <p:cNvPr id="6" name="Slide Number Placeholder 5">
            <a:extLst>
              <a:ext uri="{FF2B5EF4-FFF2-40B4-BE49-F238E27FC236}">
                <a16:creationId xmlns="" xmlns:a16="http://schemas.microsoft.com/office/drawing/2014/main" id="{40F9F326-BA84-4729-AF08-57BF1C417D4B}"/>
              </a:ext>
            </a:extLst>
          </p:cNvPr>
          <p:cNvSpPr>
            <a:spLocks noGrp="1"/>
          </p:cNvSpPr>
          <p:nvPr>
            <p:ph type="sldNum" sz="quarter" idx="12"/>
          </p:nvPr>
        </p:nvSpPr>
        <p:spPr>
          <a:xfrm>
            <a:off x="667237" y="6463283"/>
            <a:ext cx="227626" cy="184666"/>
          </a:xfrm>
        </p:spPr>
        <p:txBody>
          <a:bodyPr vert="horz" wrap="none" lIns="0" tIns="0" rIns="0" bIns="0" rtlCol="0" anchor="ctr">
            <a:spAutoFit/>
          </a:bodyPr>
          <a:lstStyle>
            <a:lvl1pPr algn="ctr">
              <a:defRPr lang="en-ID" smtClean="0">
                <a:solidFill>
                  <a:schemeClr val="tx1">
                    <a:lumMod val="50000"/>
                    <a:lumOff val="50000"/>
                  </a:schemeClr>
                </a:solidFill>
                <a:latin typeface="+mj-lt"/>
              </a:defRPr>
            </a:lvl1pPr>
          </a:lstStyle>
          <a:p>
            <a:fld id="{20A13858-C2AA-4A16-A43A-77ABAD7631C2}" type="slidenum">
              <a:rPr lang="en-ID" smtClean="0"/>
              <a:pPr/>
              <a:t>‹#›</a:t>
            </a:fld>
            <a:endParaRPr lang="en-ID" dirty="0"/>
          </a:p>
        </p:txBody>
      </p:sp>
      <p:sp>
        <p:nvSpPr>
          <p:cNvPr id="12" name="Content Placeholder 2">
            <a:extLst>
              <a:ext uri="{FF2B5EF4-FFF2-40B4-BE49-F238E27FC236}">
                <a16:creationId xmlns="" xmlns:a16="http://schemas.microsoft.com/office/drawing/2014/main" id="{49D02890-DF78-4B5C-836F-E6CA84457E35}"/>
              </a:ext>
            </a:extLst>
          </p:cNvPr>
          <p:cNvSpPr>
            <a:spLocks noGrp="1"/>
          </p:cNvSpPr>
          <p:nvPr>
            <p:ph idx="13"/>
          </p:nvPr>
        </p:nvSpPr>
        <p:spPr>
          <a:xfrm>
            <a:off x="6324600" y="1008613"/>
            <a:ext cx="5257800" cy="516835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D" dirty="0"/>
          </a:p>
        </p:txBody>
      </p:sp>
    </p:spTree>
    <p:extLst>
      <p:ext uri="{BB962C8B-B14F-4D97-AF65-F5344CB8AC3E}">
        <p14:creationId xmlns:p14="http://schemas.microsoft.com/office/powerpoint/2010/main" val="28461953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53DCAC92-5FD2-4804-8C8C-EA69998B39D3}"/>
              </a:ext>
            </a:extLst>
          </p:cNvPr>
          <p:cNvSpPr>
            <a:spLocks noGrp="1"/>
          </p:cNvSpPr>
          <p:nvPr>
            <p:ph type="title"/>
          </p:nvPr>
        </p:nvSpPr>
        <p:spPr>
          <a:xfrm>
            <a:off x="609600" y="88128"/>
            <a:ext cx="10972800" cy="706662"/>
          </a:xfrm>
        </p:spPr>
        <p:txBody>
          <a:bodyPr vert="horz" lIns="0" tIns="0" rIns="0" bIns="0" rtlCol="0" anchor="b">
            <a:normAutofit/>
          </a:bodyPr>
          <a:lstStyle>
            <a:lvl1pPr>
              <a:defRPr lang="en-ID" sz="3200">
                <a:solidFill>
                  <a:schemeClr val="tx2"/>
                </a:solidFill>
              </a:defRPr>
            </a:lvl1pPr>
          </a:lstStyle>
          <a:p>
            <a:pPr marL="0" lvl="0"/>
            <a:r>
              <a:rPr lang="en-US" dirty="0"/>
              <a:t>Click to edit Master title style</a:t>
            </a:r>
            <a:endParaRPr lang="en-ID" dirty="0"/>
          </a:p>
        </p:txBody>
      </p:sp>
      <p:sp>
        <p:nvSpPr>
          <p:cNvPr id="3" name="Content Placeholder 2">
            <a:extLst>
              <a:ext uri="{FF2B5EF4-FFF2-40B4-BE49-F238E27FC236}">
                <a16:creationId xmlns="" xmlns:a16="http://schemas.microsoft.com/office/drawing/2014/main" id="{A95BA649-F68C-4D5E-9DB9-AC1C3DB2EB63}"/>
              </a:ext>
            </a:extLst>
          </p:cNvPr>
          <p:cNvSpPr>
            <a:spLocks noGrp="1"/>
          </p:cNvSpPr>
          <p:nvPr>
            <p:ph idx="1"/>
          </p:nvPr>
        </p:nvSpPr>
        <p:spPr>
          <a:xfrm>
            <a:off x="609600" y="1832491"/>
            <a:ext cx="5257800" cy="4344471"/>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D" dirty="0"/>
          </a:p>
        </p:txBody>
      </p:sp>
      <p:sp>
        <p:nvSpPr>
          <p:cNvPr id="4" name="Date Placeholder 3">
            <a:extLst>
              <a:ext uri="{FF2B5EF4-FFF2-40B4-BE49-F238E27FC236}">
                <a16:creationId xmlns="" xmlns:a16="http://schemas.microsoft.com/office/drawing/2014/main" id="{EC3AAEE7-4095-415E-ADD4-8F767E2C3608}"/>
              </a:ext>
            </a:extLst>
          </p:cNvPr>
          <p:cNvSpPr>
            <a:spLocks noGrp="1"/>
          </p:cNvSpPr>
          <p:nvPr>
            <p:ph type="dt" sz="half" idx="10"/>
          </p:nvPr>
        </p:nvSpPr>
        <p:spPr>
          <a:xfrm>
            <a:off x="10560050" y="6463283"/>
            <a:ext cx="1022350" cy="184666"/>
          </a:xfrm>
        </p:spPr>
        <p:txBody>
          <a:bodyPr vert="horz" wrap="square" lIns="0" tIns="0" rIns="0" bIns="0" rtlCol="0" anchor="ctr">
            <a:spAutoFit/>
          </a:bodyPr>
          <a:lstStyle>
            <a:lvl1pPr algn="r">
              <a:defRPr lang="en-ID" smtClean="0">
                <a:solidFill>
                  <a:schemeClr val="tx1">
                    <a:lumMod val="50000"/>
                    <a:lumOff val="50000"/>
                  </a:schemeClr>
                </a:solidFill>
                <a:latin typeface="+mn-lt"/>
              </a:defRPr>
            </a:lvl1pPr>
          </a:lstStyle>
          <a:p>
            <a:fld id="{43E2D749-843A-4CF2-BA5B-0BB9149F832F}" type="datetime1">
              <a:rPr lang="en-ID" smtClean="0"/>
              <a:t>21/07/2022</a:t>
            </a:fld>
            <a:endParaRPr lang="en-ID"/>
          </a:p>
        </p:txBody>
      </p:sp>
      <p:sp>
        <p:nvSpPr>
          <p:cNvPr id="9" name="Rectangle: Top Corners Rounded 8">
            <a:extLst>
              <a:ext uri="{FF2B5EF4-FFF2-40B4-BE49-F238E27FC236}">
                <a16:creationId xmlns="" xmlns:a16="http://schemas.microsoft.com/office/drawing/2014/main" id="{7025C961-B06B-4956-806B-BE834F6811D5}"/>
              </a:ext>
            </a:extLst>
          </p:cNvPr>
          <p:cNvSpPr/>
          <p:nvPr userDrawn="1"/>
        </p:nvSpPr>
        <p:spPr>
          <a:xfrm rot="5400000">
            <a:off x="284614" y="6056744"/>
            <a:ext cx="428514" cy="997745"/>
          </a:xfrm>
          <a:prstGeom prst="round2SameRect">
            <a:avLst>
              <a:gd name="adj1" fmla="val 50000"/>
              <a:gd name="adj2" fmla="val 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 name="Oval 9">
            <a:extLst>
              <a:ext uri="{FF2B5EF4-FFF2-40B4-BE49-F238E27FC236}">
                <a16:creationId xmlns="" xmlns:a16="http://schemas.microsoft.com/office/drawing/2014/main" id="{ECF2B506-E791-4E0A-8A3C-9D25AABC6D56}"/>
              </a:ext>
            </a:extLst>
          </p:cNvPr>
          <p:cNvSpPr/>
          <p:nvPr userDrawn="1"/>
        </p:nvSpPr>
        <p:spPr>
          <a:xfrm>
            <a:off x="609600" y="6384166"/>
            <a:ext cx="342900" cy="3429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cxnSp>
        <p:nvCxnSpPr>
          <p:cNvPr id="11" name="Straight Connector 10">
            <a:extLst>
              <a:ext uri="{FF2B5EF4-FFF2-40B4-BE49-F238E27FC236}">
                <a16:creationId xmlns="" xmlns:a16="http://schemas.microsoft.com/office/drawing/2014/main" id="{4E9005DD-915C-4E7E-BF60-69091252018F}"/>
              </a:ext>
            </a:extLst>
          </p:cNvPr>
          <p:cNvCxnSpPr/>
          <p:nvPr userDrawn="1"/>
        </p:nvCxnSpPr>
        <p:spPr>
          <a:xfrm>
            <a:off x="609600" y="901701"/>
            <a:ext cx="477440" cy="0"/>
          </a:xfrm>
          <a:prstGeom prst="line">
            <a:avLst/>
          </a:prstGeom>
          <a:ln w="25400" cap="rnd">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5" name="Footer Placeholder 4">
            <a:extLst>
              <a:ext uri="{FF2B5EF4-FFF2-40B4-BE49-F238E27FC236}">
                <a16:creationId xmlns="" xmlns:a16="http://schemas.microsoft.com/office/drawing/2014/main" id="{0D1B70B0-5FEC-49BA-A698-BEC51B8C4B6C}"/>
              </a:ext>
            </a:extLst>
          </p:cNvPr>
          <p:cNvSpPr>
            <a:spLocks noGrp="1"/>
          </p:cNvSpPr>
          <p:nvPr>
            <p:ph type="ftr" sz="quarter" idx="11"/>
          </p:nvPr>
        </p:nvSpPr>
        <p:spPr>
          <a:xfrm>
            <a:off x="1106090" y="6463283"/>
            <a:ext cx="4310460" cy="184666"/>
          </a:xfrm>
        </p:spPr>
        <p:txBody>
          <a:bodyPr vert="horz" wrap="square" lIns="0" tIns="0" rIns="0" bIns="0" rtlCol="0" anchor="ctr">
            <a:spAutoFit/>
          </a:bodyPr>
          <a:lstStyle>
            <a:lvl1pPr algn="l">
              <a:defRPr lang="en-ID" smtClean="0">
                <a:solidFill>
                  <a:schemeClr val="tx1">
                    <a:lumMod val="50000"/>
                    <a:lumOff val="50000"/>
                  </a:schemeClr>
                </a:solidFill>
                <a:latin typeface="+mj-lt"/>
              </a:defRPr>
            </a:lvl1pPr>
          </a:lstStyle>
          <a:p>
            <a:r>
              <a:rPr lang="en-ID"/>
              <a:t>Footer</a:t>
            </a:r>
          </a:p>
        </p:txBody>
      </p:sp>
      <p:sp>
        <p:nvSpPr>
          <p:cNvPr id="6" name="Slide Number Placeholder 5">
            <a:extLst>
              <a:ext uri="{FF2B5EF4-FFF2-40B4-BE49-F238E27FC236}">
                <a16:creationId xmlns="" xmlns:a16="http://schemas.microsoft.com/office/drawing/2014/main" id="{40F9F326-BA84-4729-AF08-57BF1C417D4B}"/>
              </a:ext>
            </a:extLst>
          </p:cNvPr>
          <p:cNvSpPr>
            <a:spLocks noGrp="1"/>
          </p:cNvSpPr>
          <p:nvPr>
            <p:ph type="sldNum" sz="quarter" idx="12"/>
          </p:nvPr>
        </p:nvSpPr>
        <p:spPr>
          <a:xfrm>
            <a:off x="667237" y="6463283"/>
            <a:ext cx="227626" cy="184666"/>
          </a:xfrm>
        </p:spPr>
        <p:txBody>
          <a:bodyPr vert="horz" wrap="none" lIns="0" tIns="0" rIns="0" bIns="0" rtlCol="0" anchor="ctr">
            <a:spAutoFit/>
          </a:bodyPr>
          <a:lstStyle>
            <a:lvl1pPr algn="ctr">
              <a:defRPr lang="en-ID" smtClean="0">
                <a:solidFill>
                  <a:schemeClr val="tx1">
                    <a:lumMod val="50000"/>
                    <a:lumOff val="50000"/>
                  </a:schemeClr>
                </a:solidFill>
                <a:latin typeface="+mj-lt"/>
              </a:defRPr>
            </a:lvl1pPr>
          </a:lstStyle>
          <a:p>
            <a:fld id="{20A13858-C2AA-4A16-A43A-77ABAD7631C2}" type="slidenum">
              <a:rPr lang="en-ID" smtClean="0"/>
              <a:pPr/>
              <a:t>‹#›</a:t>
            </a:fld>
            <a:endParaRPr lang="en-ID" dirty="0"/>
          </a:p>
        </p:txBody>
      </p:sp>
      <p:sp>
        <p:nvSpPr>
          <p:cNvPr id="8" name="Text Placeholder 7">
            <a:extLst>
              <a:ext uri="{FF2B5EF4-FFF2-40B4-BE49-F238E27FC236}">
                <a16:creationId xmlns="" xmlns:a16="http://schemas.microsoft.com/office/drawing/2014/main" id="{0B8BED67-5E70-402F-AC94-5C442E76D4C9}"/>
              </a:ext>
            </a:extLst>
          </p:cNvPr>
          <p:cNvSpPr>
            <a:spLocks noGrp="1"/>
          </p:cNvSpPr>
          <p:nvPr>
            <p:ph type="body" sz="quarter" idx="15"/>
          </p:nvPr>
        </p:nvSpPr>
        <p:spPr>
          <a:xfrm>
            <a:off x="609600" y="1151775"/>
            <a:ext cx="5257800" cy="537554"/>
          </a:xfrm>
        </p:spPr>
        <p:txBody>
          <a:bodyPr vert="horz" lIns="0" tIns="0" rIns="0" bIns="0" rtlCol="0">
            <a:normAutofit/>
          </a:bodyPr>
          <a:lstStyle>
            <a:lvl1pPr>
              <a:defRPr lang="en-US" dirty="0" smtClean="0">
                <a:latin typeface="+mj-lt"/>
              </a:defRPr>
            </a:lvl1pPr>
            <a:lvl2pPr>
              <a:defRPr lang="en-US" dirty="0" smtClean="0"/>
            </a:lvl2pPr>
            <a:lvl3pPr>
              <a:defRPr lang="en-US" dirty="0" smtClean="0"/>
            </a:lvl3pPr>
            <a:lvl4pPr>
              <a:defRPr lang="en-US" dirty="0" smtClean="0"/>
            </a:lvl4pPr>
            <a:lvl5pPr>
              <a:defRPr lang="en-ID" dirty="0"/>
            </a:lvl5pPr>
          </a:lstStyle>
          <a:p>
            <a:pPr marL="0" lvl="0" indent="0">
              <a:buNone/>
            </a:pPr>
            <a:r>
              <a:rPr lang="en-US" dirty="0"/>
              <a:t>Click to edit Master text styles</a:t>
            </a:r>
          </a:p>
        </p:txBody>
      </p:sp>
      <p:sp>
        <p:nvSpPr>
          <p:cNvPr id="14" name="Content Placeholder 2">
            <a:extLst>
              <a:ext uri="{FF2B5EF4-FFF2-40B4-BE49-F238E27FC236}">
                <a16:creationId xmlns="" xmlns:a16="http://schemas.microsoft.com/office/drawing/2014/main" id="{EA4AEC0B-D192-4CA5-A88C-6A36C2B93906}"/>
              </a:ext>
            </a:extLst>
          </p:cNvPr>
          <p:cNvSpPr>
            <a:spLocks noGrp="1"/>
          </p:cNvSpPr>
          <p:nvPr>
            <p:ph idx="16"/>
          </p:nvPr>
        </p:nvSpPr>
        <p:spPr>
          <a:xfrm>
            <a:off x="6324600" y="1832491"/>
            <a:ext cx="5257800" cy="4344471"/>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D" dirty="0"/>
          </a:p>
        </p:txBody>
      </p:sp>
      <p:sp>
        <p:nvSpPr>
          <p:cNvPr id="15" name="Text Placeholder 7">
            <a:extLst>
              <a:ext uri="{FF2B5EF4-FFF2-40B4-BE49-F238E27FC236}">
                <a16:creationId xmlns="" xmlns:a16="http://schemas.microsoft.com/office/drawing/2014/main" id="{A77F52AD-1E1F-4D69-B089-D9DBE278D3A5}"/>
              </a:ext>
            </a:extLst>
          </p:cNvPr>
          <p:cNvSpPr>
            <a:spLocks noGrp="1"/>
          </p:cNvSpPr>
          <p:nvPr>
            <p:ph type="body" sz="quarter" idx="17"/>
          </p:nvPr>
        </p:nvSpPr>
        <p:spPr>
          <a:xfrm>
            <a:off x="6324600" y="1151775"/>
            <a:ext cx="5257800" cy="537554"/>
          </a:xfrm>
        </p:spPr>
        <p:txBody>
          <a:bodyPr vert="horz" lIns="0" tIns="0" rIns="0" bIns="0" rtlCol="0">
            <a:normAutofit/>
          </a:bodyPr>
          <a:lstStyle>
            <a:lvl1pPr>
              <a:defRPr lang="en-US" dirty="0" smtClean="0">
                <a:latin typeface="+mj-lt"/>
              </a:defRPr>
            </a:lvl1pPr>
            <a:lvl2pPr>
              <a:defRPr lang="en-US" dirty="0" smtClean="0"/>
            </a:lvl2pPr>
            <a:lvl3pPr>
              <a:defRPr lang="en-US" dirty="0" smtClean="0"/>
            </a:lvl3pPr>
            <a:lvl4pPr>
              <a:defRPr lang="en-US" dirty="0" smtClean="0"/>
            </a:lvl4pPr>
            <a:lvl5pPr>
              <a:defRPr lang="en-ID" dirty="0"/>
            </a:lvl5pPr>
          </a:lstStyle>
          <a:p>
            <a:pPr marL="0" lvl="0" indent="0">
              <a:buNone/>
            </a:pPr>
            <a:r>
              <a:rPr lang="en-US" dirty="0"/>
              <a:t>Click to edit Master text styles</a:t>
            </a:r>
          </a:p>
        </p:txBody>
      </p:sp>
    </p:spTree>
    <p:extLst>
      <p:ext uri="{BB962C8B-B14F-4D97-AF65-F5344CB8AC3E}">
        <p14:creationId xmlns:p14="http://schemas.microsoft.com/office/powerpoint/2010/main" val="31442200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53DCAC92-5FD2-4804-8C8C-EA69998B39D3}"/>
              </a:ext>
            </a:extLst>
          </p:cNvPr>
          <p:cNvSpPr>
            <a:spLocks noGrp="1"/>
          </p:cNvSpPr>
          <p:nvPr>
            <p:ph type="title"/>
          </p:nvPr>
        </p:nvSpPr>
        <p:spPr>
          <a:xfrm>
            <a:off x="609600" y="88128"/>
            <a:ext cx="10972800" cy="706662"/>
          </a:xfrm>
        </p:spPr>
        <p:txBody>
          <a:bodyPr vert="horz" lIns="0" tIns="0" rIns="0" bIns="0" rtlCol="0" anchor="b">
            <a:normAutofit/>
          </a:bodyPr>
          <a:lstStyle>
            <a:lvl1pPr>
              <a:defRPr lang="en-ID" sz="3200">
                <a:solidFill>
                  <a:schemeClr val="tx2"/>
                </a:solidFill>
              </a:defRPr>
            </a:lvl1pPr>
          </a:lstStyle>
          <a:p>
            <a:pPr marL="0" lvl="0"/>
            <a:r>
              <a:rPr lang="en-US" dirty="0"/>
              <a:t>Click to edit Master title style</a:t>
            </a:r>
            <a:endParaRPr lang="en-ID" dirty="0"/>
          </a:p>
        </p:txBody>
      </p:sp>
      <p:sp>
        <p:nvSpPr>
          <p:cNvPr id="4" name="Date Placeholder 3">
            <a:extLst>
              <a:ext uri="{FF2B5EF4-FFF2-40B4-BE49-F238E27FC236}">
                <a16:creationId xmlns="" xmlns:a16="http://schemas.microsoft.com/office/drawing/2014/main" id="{EC3AAEE7-4095-415E-ADD4-8F767E2C3608}"/>
              </a:ext>
            </a:extLst>
          </p:cNvPr>
          <p:cNvSpPr>
            <a:spLocks noGrp="1"/>
          </p:cNvSpPr>
          <p:nvPr>
            <p:ph type="dt" sz="half" idx="10"/>
          </p:nvPr>
        </p:nvSpPr>
        <p:spPr>
          <a:xfrm>
            <a:off x="10560050" y="6463283"/>
            <a:ext cx="1022350" cy="184666"/>
          </a:xfrm>
        </p:spPr>
        <p:txBody>
          <a:bodyPr vert="horz" wrap="square" lIns="0" tIns="0" rIns="0" bIns="0" rtlCol="0" anchor="ctr">
            <a:spAutoFit/>
          </a:bodyPr>
          <a:lstStyle>
            <a:lvl1pPr algn="r">
              <a:defRPr lang="en-ID" smtClean="0">
                <a:solidFill>
                  <a:schemeClr val="tx1">
                    <a:lumMod val="50000"/>
                    <a:lumOff val="50000"/>
                  </a:schemeClr>
                </a:solidFill>
                <a:latin typeface="+mn-lt"/>
              </a:defRPr>
            </a:lvl1pPr>
          </a:lstStyle>
          <a:p>
            <a:fld id="{43E2D749-843A-4CF2-BA5B-0BB9149F832F}" type="datetime1">
              <a:rPr lang="en-ID" smtClean="0"/>
              <a:t>21/07/2022</a:t>
            </a:fld>
            <a:endParaRPr lang="en-ID"/>
          </a:p>
        </p:txBody>
      </p:sp>
      <p:sp>
        <p:nvSpPr>
          <p:cNvPr id="9" name="Rectangle: Top Corners Rounded 8">
            <a:extLst>
              <a:ext uri="{FF2B5EF4-FFF2-40B4-BE49-F238E27FC236}">
                <a16:creationId xmlns="" xmlns:a16="http://schemas.microsoft.com/office/drawing/2014/main" id="{7025C961-B06B-4956-806B-BE834F6811D5}"/>
              </a:ext>
            </a:extLst>
          </p:cNvPr>
          <p:cNvSpPr/>
          <p:nvPr userDrawn="1"/>
        </p:nvSpPr>
        <p:spPr>
          <a:xfrm rot="5400000">
            <a:off x="284614" y="6056744"/>
            <a:ext cx="428514" cy="997745"/>
          </a:xfrm>
          <a:prstGeom prst="round2SameRect">
            <a:avLst>
              <a:gd name="adj1" fmla="val 50000"/>
              <a:gd name="adj2" fmla="val 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 name="Oval 9">
            <a:extLst>
              <a:ext uri="{FF2B5EF4-FFF2-40B4-BE49-F238E27FC236}">
                <a16:creationId xmlns="" xmlns:a16="http://schemas.microsoft.com/office/drawing/2014/main" id="{ECF2B506-E791-4E0A-8A3C-9D25AABC6D56}"/>
              </a:ext>
            </a:extLst>
          </p:cNvPr>
          <p:cNvSpPr/>
          <p:nvPr userDrawn="1"/>
        </p:nvSpPr>
        <p:spPr>
          <a:xfrm>
            <a:off x="609600" y="6384166"/>
            <a:ext cx="342900" cy="3429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cxnSp>
        <p:nvCxnSpPr>
          <p:cNvPr id="11" name="Straight Connector 10">
            <a:extLst>
              <a:ext uri="{FF2B5EF4-FFF2-40B4-BE49-F238E27FC236}">
                <a16:creationId xmlns="" xmlns:a16="http://schemas.microsoft.com/office/drawing/2014/main" id="{4E9005DD-915C-4E7E-BF60-69091252018F}"/>
              </a:ext>
            </a:extLst>
          </p:cNvPr>
          <p:cNvCxnSpPr/>
          <p:nvPr userDrawn="1"/>
        </p:nvCxnSpPr>
        <p:spPr>
          <a:xfrm>
            <a:off x="609600" y="901701"/>
            <a:ext cx="477440" cy="0"/>
          </a:xfrm>
          <a:prstGeom prst="line">
            <a:avLst/>
          </a:prstGeom>
          <a:ln w="25400" cap="rnd">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5" name="Footer Placeholder 4">
            <a:extLst>
              <a:ext uri="{FF2B5EF4-FFF2-40B4-BE49-F238E27FC236}">
                <a16:creationId xmlns="" xmlns:a16="http://schemas.microsoft.com/office/drawing/2014/main" id="{0D1B70B0-5FEC-49BA-A698-BEC51B8C4B6C}"/>
              </a:ext>
            </a:extLst>
          </p:cNvPr>
          <p:cNvSpPr>
            <a:spLocks noGrp="1"/>
          </p:cNvSpPr>
          <p:nvPr>
            <p:ph type="ftr" sz="quarter" idx="11"/>
          </p:nvPr>
        </p:nvSpPr>
        <p:spPr>
          <a:xfrm>
            <a:off x="1106090" y="6463283"/>
            <a:ext cx="4310460" cy="184666"/>
          </a:xfrm>
        </p:spPr>
        <p:txBody>
          <a:bodyPr vert="horz" wrap="square" lIns="0" tIns="0" rIns="0" bIns="0" rtlCol="0" anchor="ctr">
            <a:spAutoFit/>
          </a:bodyPr>
          <a:lstStyle>
            <a:lvl1pPr algn="l">
              <a:defRPr lang="en-ID" smtClean="0">
                <a:solidFill>
                  <a:schemeClr val="tx1">
                    <a:lumMod val="50000"/>
                    <a:lumOff val="50000"/>
                  </a:schemeClr>
                </a:solidFill>
                <a:latin typeface="+mj-lt"/>
              </a:defRPr>
            </a:lvl1pPr>
          </a:lstStyle>
          <a:p>
            <a:r>
              <a:rPr lang="en-ID"/>
              <a:t>Footer</a:t>
            </a:r>
          </a:p>
        </p:txBody>
      </p:sp>
      <p:sp>
        <p:nvSpPr>
          <p:cNvPr id="6" name="Slide Number Placeholder 5">
            <a:extLst>
              <a:ext uri="{FF2B5EF4-FFF2-40B4-BE49-F238E27FC236}">
                <a16:creationId xmlns="" xmlns:a16="http://schemas.microsoft.com/office/drawing/2014/main" id="{40F9F326-BA84-4729-AF08-57BF1C417D4B}"/>
              </a:ext>
            </a:extLst>
          </p:cNvPr>
          <p:cNvSpPr>
            <a:spLocks noGrp="1"/>
          </p:cNvSpPr>
          <p:nvPr>
            <p:ph type="sldNum" sz="quarter" idx="12"/>
          </p:nvPr>
        </p:nvSpPr>
        <p:spPr>
          <a:xfrm>
            <a:off x="667237" y="6463283"/>
            <a:ext cx="227626" cy="184666"/>
          </a:xfrm>
        </p:spPr>
        <p:txBody>
          <a:bodyPr vert="horz" wrap="none" lIns="0" tIns="0" rIns="0" bIns="0" rtlCol="0" anchor="ctr">
            <a:spAutoFit/>
          </a:bodyPr>
          <a:lstStyle>
            <a:lvl1pPr algn="ctr">
              <a:defRPr lang="en-ID" smtClean="0">
                <a:solidFill>
                  <a:schemeClr val="tx1">
                    <a:lumMod val="50000"/>
                    <a:lumOff val="50000"/>
                  </a:schemeClr>
                </a:solidFill>
                <a:latin typeface="+mj-lt"/>
              </a:defRPr>
            </a:lvl1pPr>
          </a:lstStyle>
          <a:p>
            <a:fld id="{20A13858-C2AA-4A16-A43A-77ABAD7631C2}" type="slidenum">
              <a:rPr lang="en-ID" smtClean="0"/>
              <a:pPr/>
              <a:t>‹#›</a:t>
            </a:fld>
            <a:endParaRPr lang="en-ID" dirty="0"/>
          </a:p>
        </p:txBody>
      </p:sp>
    </p:spTree>
    <p:extLst>
      <p:ext uri="{BB962C8B-B14F-4D97-AF65-F5344CB8AC3E}">
        <p14:creationId xmlns:p14="http://schemas.microsoft.com/office/powerpoint/2010/main" val="20005138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4" name="Date Placeholder 3">
            <a:extLst>
              <a:ext uri="{FF2B5EF4-FFF2-40B4-BE49-F238E27FC236}">
                <a16:creationId xmlns="" xmlns:a16="http://schemas.microsoft.com/office/drawing/2014/main" id="{EC3AAEE7-4095-415E-ADD4-8F767E2C3608}"/>
              </a:ext>
            </a:extLst>
          </p:cNvPr>
          <p:cNvSpPr>
            <a:spLocks noGrp="1"/>
          </p:cNvSpPr>
          <p:nvPr>
            <p:ph type="dt" sz="half" idx="10"/>
          </p:nvPr>
        </p:nvSpPr>
        <p:spPr>
          <a:xfrm>
            <a:off x="10560050" y="6463283"/>
            <a:ext cx="1022350" cy="184666"/>
          </a:xfrm>
        </p:spPr>
        <p:txBody>
          <a:bodyPr vert="horz" wrap="square" lIns="0" tIns="0" rIns="0" bIns="0" rtlCol="0" anchor="ctr">
            <a:spAutoFit/>
          </a:bodyPr>
          <a:lstStyle>
            <a:lvl1pPr algn="r">
              <a:defRPr lang="en-ID" smtClean="0">
                <a:solidFill>
                  <a:schemeClr val="tx1">
                    <a:lumMod val="50000"/>
                    <a:lumOff val="50000"/>
                  </a:schemeClr>
                </a:solidFill>
                <a:latin typeface="+mn-lt"/>
              </a:defRPr>
            </a:lvl1pPr>
          </a:lstStyle>
          <a:p>
            <a:fld id="{43E2D749-843A-4CF2-BA5B-0BB9149F832F}" type="datetime1">
              <a:rPr lang="en-ID" smtClean="0"/>
              <a:t>21/07/2022</a:t>
            </a:fld>
            <a:endParaRPr lang="en-ID"/>
          </a:p>
        </p:txBody>
      </p:sp>
      <p:sp>
        <p:nvSpPr>
          <p:cNvPr id="9" name="Rectangle: Top Corners Rounded 8">
            <a:extLst>
              <a:ext uri="{FF2B5EF4-FFF2-40B4-BE49-F238E27FC236}">
                <a16:creationId xmlns="" xmlns:a16="http://schemas.microsoft.com/office/drawing/2014/main" id="{7025C961-B06B-4956-806B-BE834F6811D5}"/>
              </a:ext>
            </a:extLst>
          </p:cNvPr>
          <p:cNvSpPr/>
          <p:nvPr userDrawn="1"/>
        </p:nvSpPr>
        <p:spPr>
          <a:xfrm rot="5400000">
            <a:off x="284614" y="6056744"/>
            <a:ext cx="428514" cy="997745"/>
          </a:xfrm>
          <a:prstGeom prst="round2SameRect">
            <a:avLst>
              <a:gd name="adj1" fmla="val 50000"/>
              <a:gd name="adj2" fmla="val 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 name="Oval 9">
            <a:extLst>
              <a:ext uri="{FF2B5EF4-FFF2-40B4-BE49-F238E27FC236}">
                <a16:creationId xmlns="" xmlns:a16="http://schemas.microsoft.com/office/drawing/2014/main" id="{ECF2B506-E791-4E0A-8A3C-9D25AABC6D56}"/>
              </a:ext>
            </a:extLst>
          </p:cNvPr>
          <p:cNvSpPr/>
          <p:nvPr userDrawn="1"/>
        </p:nvSpPr>
        <p:spPr>
          <a:xfrm>
            <a:off x="609600" y="6384166"/>
            <a:ext cx="342900" cy="3429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5" name="Footer Placeholder 4">
            <a:extLst>
              <a:ext uri="{FF2B5EF4-FFF2-40B4-BE49-F238E27FC236}">
                <a16:creationId xmlns="" xmlns:a16="http://schemas.microsoft.com/office/drawing/2014/main" id="{0D1B70B0-5FEC-49BA-A698-BEC51B8C4B6C}"/>
              </a:ext>
            </a:extLst>
          </p:cNvPr>
          <p:cNvSpPr>
            <a:spLocks noGrp="1"/>
          </p:cNvSpPr>
          <p:nvPr>
            <p:ph type="ftr" sz="quarter" idx="11"/>
          </p:nvPr>
        </p:nvSpPr>
        <p:spPr>
          <a:xfrm>
            <a:off x="1106090" y="6463283"/>
            <a:ext cx="4310460" cy="184666"/>
          </a:xfrm>
        </p:spPr>
        <p:txBody>
          <a:bodyPr vert="horz" wrap="square" lIns="0" tIns="0" rIns="0" bIns="0" rtlCol="0" anchor="ctr">
            <a:spAutoFit/>
          </a:bodyPr>
          <a:lstStyle>
            <a:lvl1pPr algn="l">
              <a:defRPr lang="en-ID" smtClean="0">
                <a:solidFill>
                  <a:schemeClr val="tx1">
                    <a:lumMod val="50000"/>
                    <a:lumOff val="50000"/>
                  </a:schemeClr>
                </a:solidFill>
                <a:latin typeface="+mj-lt"/>
              </a:defRPr>
            </a:lvl1pPr>
          </a:lstStyle>
          <a:p>
            <a:r>
              <a:rPr lang="en-ID"/>
              <a:t>Footer</a:t>
            </a:r>
          </a:p>
        </p:txBody>
      </p:sp>
      <p:sp>
        <p:nvSpPr>
          <p:cNvPr id="6" name="Slide Number Placeholder 5">
            <a:extLst>
              <a:ext uri="{FF2B5EF4-FFF2-40B4-BE49-F238E27FC236}">
                <a16:creationId xmlns="" xmlns:a16="http://schemas.microsoft.com/office/drawing/2014/main" id="{40F9F326-BA84-4729-AF08-57BF1C417D4B}"/>
              </a:ext>
            </a:extLst>
          </p:cNvPr>
          <p:cNvSpPr>
            <a:spLocks noGrp="1"/>
          </p:cNvSpPr>
          <p:nvPr>
            <p:ph type="sldNum" sz="quarter" idx="12"/>
          </p:nvPr>
        </p:nvSpPr>
        <p:spPr>
          <a:xfrm>
            <a:off x="667237" y="6463283"/>
            <a:ext cx="227626" cy="184666"/>
          </a:xfrm>
        </p:spPr>
        <p:txBody>
          <a:bodyPr vert="horz" wrap="none" lIns="0" tIns="0" rIns="0" bIns="0" rtlCol="0" anchor="ctr">
            <a:spAutoFit/>
          </a:bodyPr>
          <a:lstStyle>
            <a:lvl1pPr algn="ctr">
              <a:defRPr lang="en-ID" smtClean="0">
                <a:solidFill>
                  <a:schemeClr val="tx1">
                    <a:lumMod val="50000"/>
                    <a:lumOff val="50000"/>
                  </a:schemeClr>
                </a:solidFill>
                <a:latin typeface="+mj-lt"/>
              </a:defRPr>
            </a:lvl1pPr>
          </a:lstStyle>
          <a:p>
            <a:fld id="{20A13858-C2AA-4A16-A43A-77ABAD7631C2}" type="slidenum">
              <a:rPr lang="en-ID" smtClean="0"/>
              <a:pPr/>
              <a:t>‹#›</a:t>
            </a:fld>
            <a:endParaRPr lang="en-ID" dirty="0"/>
          </a:p>
        </p:txBody>
      </p:sp>
    </p:spTree>
    <p:extLst>
      <p:ext uri="{BB962C8B-B14F-4D97-AF65-F5344CB8AC3E}">
        <p14:creationId xmlns:p14="http://schemas.microsoft.com/office/powerpoint/2010/main" val="21299875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pic>
        <p:nvPicPr>
          <p:cNvPr id="23" name="Picture 22" descr="A tall building&#10;&#10;Description automatically generated">
            <a:extLst>
              <a:ext uri="{FF2B5EF4-FFF2-40B4-BE49-F238E27FC236}">
                <a16:creationId xmlns="" xmlns:a16="http://schemas.microsoft.com/office/drawing/2014/main" id="{77B99B29-F885-4B15-B7D6-B1BBD3240DCD}"/>
              </a:ext>
            </a:extLst>
          </p:cNvPr>
          <p:cNvPicPr>
            <a:picLocks noChangeAspect="1"/>
          </p:cNvPicPr>
          <p:nvPr userDrawn="1"/>
        </p:nvPicPr>
        <p:blipFill rotWithShape="1">
          <a:blip r:embed="rId2" cstate="print">
            <a:grayscl/>
            <a:extLst>
              <a:ext uri="{28A0092B-C50C-407E-A947-70E740481C1C}">
                <a14:useLocalDpi xmlns:a14="http://schemas.microsoft.com/office/drawing/2010/main" val="0"/>
              </a:ext>
            </a:extLst>
          </a:blip>
          <a:srcRect l="3750" t="43495" b="10305"/>
          <a:stretch/>
        </p:blipFill>
        <p:spPr>
          <a:xfrm>
            <a:off x="4368799" y="1103539"/>
            <a:ext cx="7823201" cy="4470396"/>
          </a:xfrm>
          <a:prstGeom prst="rect">
            <a:avLst/>
          </a:prstGeom>
        </p:spPr>
      </p:pic>
      <p:sp>
        <p:nvSpPr>
          <p:cNvPr id="8" name="Rectangle 7">
            <a:extLst>
              <a:ext uri="{FF2B5EF4-FFF2-40B4-BE49-F238E27FC236}">
                <a16:creationId xmlns="" xmlns:a16="http://schemas.microsoft.com/office/drawing/2014/main" id="{5A4B4D18-8E8D-4FFC-83B0-8EB50F244CA6}"/>
              </a:ext>
            </a:extLst>
          </p:cNvPr>
          <p:cNvSpPr/>
          <p:nvPr userDrawn="1"/>
        </p:nvSpPr>
        <p:spPr>
          <a:xfrm>
            <a:off x="4368800" y="1103539"/>
            <a:ext cx="7823200" cy="4470396"/>
          </a:xfrm>
          <a:prstGeom prst="rect">
            <a:avLst/>
          </a:prstGeom>
          <a:solidFill>
            <a:schemeClr val="tx2">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 name="TextBox 8">
            <a:extLst>
              <a:ext uri="{FF2B5EF4-FFF2-40B4-BE49-F238E27FC236}">
                <a16:creationId xmlns="" xmlns:a16="http://schemas.microsoft.com/office/drawing/2014/main" id="{50FA4430-96DD-4FAF-92BE-365CB96C9661}"/>
              </a:ext>
            </a:extLst>
          </p:cNvPr>
          <p:cNvSpPr txBox="1"/>
          <p:nvPr userDrawn="1"/>
        </p:nvSpPr>
        <p:spPr>
          <a:xfrm>
            <a:off x="1676400" y="2507740"/>
            <a:ext cx="2197100" cy="1661993"/>
          </a:xfrm>
          <a:prstGeom prst="rect">
            <a:avLst/>
          </a:prstGeom>
        </p:spPr>
        <p:txBody>
          <a:bodyPr vert="horz" wrap="square" lIns="0" tIns="0" rIns="0" bIns="0" rtlCol="0" anchor="ctr">
            <a:spAutoFit/>
          </a:bodyPr>
          <a:lstStyle>
            <a:lvl1pPr>
              <a:lnSpc>
                <a:spcPct val="90000"/>
              </a:lnSpc>
              <a:spcBef>
                <a:spcPct val="0"/>
              </a:spcBef>
              <a:buNone/>
              <a:defRPr lang="en-ID" sz="4800">
                <a:solidFill>
                  <a:schemeClr val="bg1"/>
                </a:solidFill>
                <a:latin typeface="+mj-lt"/>
                <a:ea typeface="+mj-ea"/>
                <a:cs typeface="+mj-cs"/>
              </a:defRPr>
            </a:lvl1pPr>
          </a:lstStyle>
          <a:p>
            <a:r>
              <a:rPr lang="id-ID" sz="6000" dirty="0">
                <a:solidFill>
                  <a:schemeClr val="tx1">
                    <a:lumMod val="75000"/>
                    <a:lumOff val="25000"/>
                  </a:schemeClr>
                </a:solidFill>
              </a:rPr>
              <a:t>Thank You</a:t>
            </a:r>
            <a:endParaRPr lang="en-ID" sz="6000" dirty="0">
              <a:solidFill>
                <a:schemeClr val="tx1">
                  <a:lumMod val="75000"/>
                  <a:lumOff val="25000"/>
                </a:schemeClr>
              </a:solidFill>
            </a:endParaRPr>
          </a:p>
        </p:txBody>
      </p:sp>
      <p:grpSp>
        <p:nvGrpSpPr>
          <p:cNvPr id="12" name="Group 11">
            <a:extLst>
              <a:ext uri="{FF2B5EF4-FFF2-40B4-BE49-F238E27FC236}">
                <a16:creationId xmlns="" xmlns:a16="http://schemas.microsoft.com/office/drawing/2014/main" id="{7018F584-6C2B-4EF8-8771-1BFD1C4BAB0C}"/>
              </a:ext>
            </a:extLst>
          </p:cNvPr>
          <p:cNvGrpSpPr/>
          <p:nvPr userDrawn="1"/>
        </p:nvGrpSpPr>
        <p:grpSpPr>
          <a:xfrm>
            <a:off x="2235200" y="1958340"/>
            <a:ext cx="2133600" cy="2760794"/>
            <a:chOff x="1676400" y="1968500"/>
            <a:chExt cx="4686300" cy="2324100"/>
          </a:xfrm>
        </p:grpSpPr>
        <p:cxnSp>
          <p:nvCxnSpPr>
            <p:cNvPr id="14" name="Straight Connector 13">
              <a:extLst>
                <a:ext uri="{FF2B5EF4-FFF2-40B4-BE49-F238E27FC236}">
                  <a16:creationId xmlns="" xmlns:a16="http://schemas.microsoft.com/office/drawing/2014/main" id="{CFED6973-47BD-4714-8C1D-C388965D0C3C}"/>
                </a:ext>
              </a:extLst>
            </p:cNvPr>
            <p:cNvCxnSpPr/>
            <p:nvPr/>
          </p:nvCxnSpPr>
          <p:spPr>
            <a:xfrm>
              <a:off x="1676400" y="1968500"/>
              <a:ext cx="4686300" cy="0"/>
            </a:xfrm>
            <a:prstGeom prst="line">
              <a:avLst/>
            </a:prstGeom>
            <a:ln w="34925" cap="sq">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 xmlns:a16="http://schemas.microsoft.com/office/drawing/2014/main" id="{FADEA8B6-809A-407E-ABE3-510CFD9ED446}"/>
                </a:ext>
              </a:extLst>
            </p:cNvPr>
            <p:cNvCxnSpPr/>
            <p:nvPr/>
          </p:nvCxnSpPr>
          <p:spPr>
            <a:xfrm>
              <a:off x="1676400" y="4292600"/>
              <a:ext cx="4686300" cy="0"/>
            </a:xfrm>
            <a:prstGeom prst="line">
              <a:avLst/>
            </a:prstGeom>
            <a:ln w="34925" cap="sq">
              <a:solidFill>
                <a:schemeClr val="bg2"/>
              </a:solidFill>
            </a:ln>
          </p:spPr>
          <p:style>
            <a:lnRef idx="1">
              <a:schemeClr val="accent1"/>
            </a:lnRef>
            <a:fillRef idx="0">
              <a:schemeClr val="accent1"/>
            </a:fillRef>
            <a:effectRef idx="0">
              <a:schemeClr val="accent1"/>
            </a:effectRef>
            <a:fontRef idx="minor">
              <a:schemeClr val="tx1"/>
            </a:fontRef>
          </p:style>
        </p:cxnSp>
      </p:grpSp>
      <p:grpSp>
        <p:nvGrpSpPr>
          <p:cNvPr id="16" name="Group 15">
            <a:extLst>
              <a:ext uri="{FF2B5EF4-FFF2-40B4-BE49-F238E27FC236}">
                <a16:creationId xmlns="" xmlns:a16="http://schemas.microsoft.com/office/drawing/2014/main" id="{D171F7E2-5D94-4545-868D-2BAA3F63AA38}"/>
              </a:ext>
            </a:extLst>
          </p:cNvPr>
          <p:cNvGrpSpPr/>
          <p:nvPr userDrawn="1"/>
        </p:nvGrpSpPr>
        <p:grpSpPr>
          <a:xfrm>
            <a:off x="4368800" y="1958340"/>
            <a:ext cx="1257300" cy="2760794"/>
            <a:chOff x="1676400" y="1968500"/>
            <a:chExt cx="4686300" cy="2324100"/>
          </a:xfrm>
        </p:grpSpPr>
        <p:cxnSp>
          <p:nvCxnSpPr>
            <p:cNvPr id="17" name="Straight Connector 16">
              <a:extLst>
                <a:ext uri="{FF2B5EF4-FFF2-40B4-BE49-F238E27FC236}">
                  <a16:creationId xmlns="" xmlns:a16="http://schemas.microsoft.com/office/drawing/2014/main" id="{1D8363CC-CF6B-4FAF-AD37-D4E6F3BF39FA}"/>
                </a:ext>
              </a:extLst>
            </p:cNvPr>
            <p:cNvCxnSpPr/>
            <p:nvPr/>
          </p:nvCxnSpPr>
          <p:spPr>
            <a:xfrm>
              <a:off x="1676400" y="1968500"/>
              <a:ext cx="4686300" cy="0"/>
            </a:xfrm>
            <a:prstGeom prst="line">
              <a:avLst/>
            </a:prstGeom>
            <a:ln w="34925" cap="sq">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 xmlns:a16="http://schemas.microsoft.com/office/drawing/2014/main" id="{BF0229F1-DDD1-4D24-A890-4114E3DD9B57}"/>
                </a:ext>
              </a:extLst>
            </p:cNvPr>
            <p:cNvCxnSpPr/>
            <p:nvPr/>
          </p:nvCxnSpPr>
          <p:spPr>
            <a:xfrm>
              <a:off x="1676400" y="4292600"/>
              <a:ext cx="4686300" cy="0"/>
            </a:xfrm>
            <a:prstGeom prst="line">
              <a:avLst/>
            </a:prstGeom>
            <a:ln w="34925" cap="sq">
              <a:solidFill>
                <a:schemeClr val="bg1"/>
              </a:solidFill>
            </a:ln>
          </p:spPr>
          <p:style>
            <a:lnRef idx="1">
              <a:schemeClr val="accent1"/>
            </a:lnRef>
            <a:fillRef idx="0">
              <a:schemeClr val="accent1"/>
            </a:fillRef>
            <a:effectRef idx="0">
              <a:schemeClr val="accent1"/>
            </a:effectRef>
            <a:fontRef idx="minor">
              <a:schemeClr val="tx1"/>
            </a:fontRef>
          </p:style>
        </p:cxnSp>
      </p:grpSp>
      <p:cxnSp>
        <p:nvCxnSpPr>
          <p:cNvPr id="19" name="Straight Connector 18">
            <a:extLst>
              <a:ext uri="{FF2B5EF4-FFF2-40B4-BE49-F238E27FC236}">
                <a16:creationId xmlns="" xmlns:a16="http://schemas.microsoft.com/office/drawing/2014/main" id="{891DFB4C-B1AC-4E40-8D6A-42D3E5C3E5B4}"/>
              </a:ext>
            </a:extLst>
          </p:cNvPr>
          <p:cNvCxnSpPr>
            <a:cxnSpLocks/>
          </p:cNvCxnSpPr>
          <p:nvPr userDrawn="1"/>
        </p:nvCxnSpPr>
        <p:spPr>
          <a:xfrm>
            <a:off x="2235200" y="1958340"/>
            <a:ext cx="0" cy="342900"/>
          </a:xfrm>
          <a:prstGeom prst="line">
            <a:avLst/>
          </a:prstGeom>
          <a:ln w="34925" cap="sq">
            <a:solidFill>
              <a:schemeClr val="bg2"/>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 xmlns:a16="http://schemas.microsoft.com/office/drawing/2014/main" id="{ECF57582-BB79-421A-8148-A0A61637F42F}"/>
              </a:ext>
            </a:extLst>
          </p:cNvPr>
          <p:cNvCxnSpPr>
            <a:cxnSpLocks/>
          </p:cNvCxnSpPr>
          <p:nvPr userDrawn="1"/>
        </p:nvCxnSpPr>
        <p:spPr>
          <a:xfrm>
            <a:off x="2235200" y="4376234"/>
            <a:ext cx="0" cy="342900"/>
          </a:xfrm>
          <a:prstGeom prst="line">
            <a:avLst/>
          </a:prstGeom>
          <a:ln w="34925" cap="sq">
            <a:solidFill>
              <a:schemeClr val="bg2"/>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 xmlns:a16="http://schemas.microsoft.com/office/drawing/2014/main" id="{B95CDAA5-2A03-4D02-AE2A-83FAC20AFB9B}"/>
              </a:ext>
            </a:extLst>
          </p:cNvPr>
          <p:cNvCxnSpPr>
            <a:cxnSpLocks/>
          </p:cNvCxnSpPr>
          <p:nvPr userDrawn="1"/>
        </p:nvCxnSpPr>
        <p:spPr>
          <a:xfrm>
            <a:off x="5626100" y="1958340"/>
            <a:ext cx="0" cy="2760794"/>
          </a:xfrm>
          <a:prstGeom prst="line">
            <a:avLst/>
          </a:prstGeom>
          <a:ln w="34925" cap="sq">
            <a:solidFill>
              <a:schemeClr val="bg1"/>
            </a:solidFill>
          </a:ln>
        </p:spPr>
        <p:style>
          <a:lnRef idx="1">
            <a:schemeClr val="accent1"/>
          </a:lnRef>
          <a:fillRef idx="0">
            <a:schemeClr val="accent1"/>
          </a:fillRef>
          <a:effectRef idx="0">
            <a:schemeClr val="accent1"/>
          </a:effectRef>
          <a:fontRef idx="minor">
            <a:schemeClr val="tx1"/>
          </a:fontRef>
        </p:style>
      </p:cxnSp>
      <p:pic>
        <p:nvPicPr>
          <p:cNvPr id="22" name="Picture 21">
            <a:extLst>
              <a:ext uri="{FF2B5EF4-FFF2-40B4-BE49-F238E27FC236}">
                <a16:creationId xmlns="" xmlns:a16="http://schemas.microsoft.com/office/drawing/2014/main" id="{311B427A-ADCF-4737-AF74-9D5E566BBFF8}"/>
              </a:ext>
            </a:extLst>
          </p:cNvPr>
          <p:cNvPicPr>
            <a:picLocks noChangeAspect="1"/>
          </p:cNvPicPr>
          <p:nvPr userDrawn="1"/>
        </p:nvPicPr>
        <p:blipFill rotWithShape="1">
          <a:blip r:embed="rId3">
            <a:extLst>
              <a:ext uri="{28A0092B-C50C-407E-A947-70E740481C1C}">
                <a14:useLocalDpi xmlns:a14="http://schemas.microsoft.com/office/drawing/2010/main"/>
              </a:ext>
            </a:extLst>
          </a:blip>
          <a:srcRect l="35690" t="44951" r="29720" b="44305"/>
          <a:stretch/>
        </p:blipFill>
        <p:spPr>
          <a:xfrm>
            <a:off x="10394043" y="5063269"/>
            <a:ext cx="1188357" cy="376464"/>
          </a:xfrm>
          <a:prstGeom prst="rect">
            <a:avLst/>
          </a:prstGeom>
          <a:effectLst/>
        </p:spPr>
      </p:pic>
    </p:spTree>
    <p:extLst>
      <p:ext uri="{BB962C8B-B14F-4D97-AF65-F5344CB8AC3E}">
        <p14:creationId xmlns:p14="http://schemas.microsoft.com/office/powerpoint/2010/main" val="225400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 xmlns:a16="http://schemas.microsoft.com/office/drawing/2014/main" id="{A81F7715-3D28-49B7-8D14-7DC1F9D1B782}"/>
              </a:ext>
            </a:extLst>
          </p:cNvPr>
          <p:cNvSpPr>
            <a:spLocks noGrp="1"/>
          </p:cNvSpPr>
          <p:nvPr>
            <p:ph type="title"/>
          </p:nvPr>
        </p:nvSpPr>
        <p:spPr>
          <a:xfrm>
            <a:off x="838200" y="365125"/>
            <a:ext cx="10515600" cy="1325563"/>
          </a:xfrm>
          <a:prstGeom prst="rect">
            <a:avLst/>
          </a:prstGeom>
        </p:spPr>
        <p:txBody>
          <a:bodyPr vert="horz" lIns="0" tIns="0" rIns="0" bIns="0" rtlCol="0" anchor="ctr">
            <a:normAutofit/>
          </a:bodyPr>
          <a:lstStyle/>
          <a:p>
            <a:r>
              <a:rPr lang="en-US" dirty="0"/>
              <a:t>Click to edit Master title style</a:t>
            </a:r>
            <a:endParaRPr lang="en-ID" dirty="0"/>
          </a:p>
        </p:txBody>
      </p:sp>
      <p:sp>
        <p:nvSpPr>
          <p:cNvPr id="3" name="Text Placeholder 2">
            <a:extLst>
              <a:ext uri="{FF2B5EF4-FFF2-40B4-BE49-F238E27FC236}">
                <a16:creationId xmlns="" xmlns:a16="http://schemas.microsoft.com/office/drawing/2014/main" id="{0374315F-B19E-4EC7-A6CE-6C3BBEDF060F}"/>
              </a:ext>
            </a:extLst>
          </p:cNvPr>
          <p:cNvSpPr>
            <a:spLocks noGrp="1"/>
          </p:cNvSpPr>
          <p:nvPr>
            <p:ph type="body" idx="1"/>
          </p:nvPr>
        </p:nvSpPr>
        <p:spPr>
          <a:xfrm>
            <a:off x="838200" y="1825625"/>
            <a:ext cx="10515600" cy="4351338"/>
          </a:xfrm>
          <a:prstGeom prst="rect">
            <a:avLst/>
          </a:prstGeom>
        </p:spPr>
        <p:txBody>
          <a:bodyPr vert="horz" lIns="0" tIns="0" rIns="0" bIns="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4" name="Date Placeholder 3">
            <a:extLst>
              <a:ext uri="{FF2B5EF4-FFF2-40B4-BE49-F238E27FC236}">
                <a16:creationId xmlns="" xmlns:a16="http://schemas.microsoft.com/office/drawing/2014/main" id="{6F4765A3-F703-4A4A-A183-B03215C5A678}"/>
              </a:ext>
            </a:extLst>
          </p:cNvPr>
          <p:cNvSpPr>
            <a:spLocks noGrp="1"/>
          </p:cNvSpPr>
          <p:nvPr>
            <p:ph type="dt" sz="half" idx="2"/>
          </p:nvPr>
        </p:nvSpPr>
        <p:spPr>
          <a:xfrm>
            <a:off x="838200" y="6356350"/>
            <a:ext cx="2743200" cy="365125"/>
          </a:xfrm>
          <a:prstGeom prst="rect">
            <a:avLst/>
          </a:prstGeom>
        </p:spPr>
        <p:txBody>
          <a:bodyPr vert="horz" lIns="0" tIns="0" rIns="0" bIns="0" rtlCol="0" anchor="ctr"/>
          <a:lstStyle>
            <a:lvl1pPr algn="l">
              <a:defRPr sz="1200">
                <a:solidFill>
                  <a:schemeClr val="tx1">
                    <a:tint val="75000"/>
                  </a:schemeClr>
                </a:solidFill>
              </a:defRPr>
            </a:lvl1pPr>
          </a:lstStyle>
          <a:p>
            <a:fld id="{2254059E-35E9-4665-B055-F38C1A590830}" type="datetime1">
              <a:rPr lang="en-ID" smtClean="0"/>
              <a:t>21/07/2022</a:t>
            </a:fld>
            <a:endParaRPr lang="en-ID"/>
          </a:p>
        </p:txBody>
      </p:sp>
      <p:sp>
        <p:nvSpPr>
          <p:cNvPr id="5" name="Footer Placeholder 4">
            <a:extLst>
              <a:ext uri="{FF2B5EF4-FFF2-40B4-BE49-F238E27FC236}">
                <a16:creationId xmlns="" xmlns:a16="http://schemas.microsoft.com/office/drawing/2014/main" id="{0B34C58C-7145-4375-96A0-8423F1ECA3EB}"/>
              </a:ext>
            </a:extLst>
          </p:cNvPr>
          <p:cNvSpPr>
            <a:spLocks noGrp="1"/>
          </p:cNvSpPr>
          <p:nvPr>
            <p:ph type="ftr" sz="quarter" idx="3"/>
          </p:nvPr>
        </p:nvSpPr>
        <p:spPr>
          <a:xfrm>
            <a:off x="4038600" y="6356350"/>
            <a:ext cx="4114800" cy="365125"/>
          </a:xfrm>
          <a:prstGeom prst="rect">
            <a:avLst/>
          </a:prstGeom>
        </p:spPr>
        <p:txBody>
          <a:bodyPr vert="horz" lIns="0" tIns="0" rIns="0" bIns="0" rtlCol="0" anchor="ctr"/>
          <a:lstStyle>
            <a:lvl1pPr algn="ctr">
              <a:defRPr sz="1200">
                <a:solidFill>
                  <a:schemeClr val="tx1">
                    <a:tint val="75000"/>
                  </a:schemeClr>
                </a:solidFill>
              </a:defRPr>
            </a:lvl1pPr>
          </a:lstStyle>
          <a:p>
            <a:r>
              <a:rPr lang="en-ID"/>
              <a:t>Footer</a:t>
            </a:r>
          </a:p>
        </p:txBody>
      </p:sp>
      <p:sp>
        <p:nvSpPr>
          <p:cNvPr id="6" name="Slide Number Placeholder 5">
            <a:extLst>
              <a:ext uri="{FF2B5EF4-FFF2-40B4-BE49-F238E27FC236}">
                <a16:creationId xmlns="" xmlns:a16="http://schemas.microsoft.com/office/drawing/2014/main" id="{19C8BE6F-2A63-41B3-B1F7-C56B103E0B93}"/>
              </a:ext>
            </a:extLst>
          </p:cNvPr>
          <p:cNvSpPr>
            <a:spLocks noGrp="1"/>
          </p:cNvSpPr>
          <p:nvPr>
            <p:ph type="sldNum" sz="quarter" idx="4"/>
          </p:nvPr>
        </p:nvSpPr>
        <p:spPr>
          <a:xfrm>
            <a:off x="8610600" y="6356350"/>
            <a:ext cx="2743200" cy="365125"/>
          </a:xfrm>
          <a:prstGeom prst="rect">
            <a:avLst/>
          </a:prstGeom>
        </p:spPr>
        <p:txBody>
          <a:bodyPr vert="horz" lIns="0" tIns="0" rIns="0" bIns="0" rtlCol="0" anchor="ctr"/>
          <a:lstStyle>
            <a:lvl1pPr algn="r">
              <a:defRPr sz="1200">
                <a:solidFill>
                  <a:schemeClr val="tx1">
                    <a:tint val="75000"/>
                  </a:schemeClr>
                </a:solidFill>
              </a:defRPr>
            </a:lvl1pPr>
          </a:lstStyle>
          <a:p>
            <a:fld id="{20A13858-C2AA-4A16-A43A-77ABAD7631C2}" type="slidenum">
              <a:rPr lang="en-ID" smtClean="0"/>
              <a:t>‹#›</a:t>
            </a:fld>
            <a:endParaRPr lang="en-ID"/>
          </a:p>
        </p:txBody>
      </p:sp>
    </p:spTree>
    <p:extLst>
      <p:ext uri="{BB962C8B-B14F-4D97-AF65-F5344CB8AC3E}">
        <p14:creationId xmlns:p14="http://schemas.microsoft.com/office/powerpoint/2010/main" val="323144553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4" r:id="rId3"/>
    <p:sldLayoutId id="2147483660" r:id="rId4"/>
    <p:sldLayoutId id="2147483661" r:id="rId5"/>
    <p:sldLayoutId id="2147483662" r:id="rId6"/>
    <p:sldLayoutId id="2147483663" r:id="rId7"/>
    <p:sldLayoutId id="2147483665" r:id="rId8"/>
  </p:sldLayoutIdLst>
  <p:hf hdr="0"/>
  <p:txStyles>
    <p:titleStyle>
      <a:lvl1pPr algn="l" defTabSz="914400" rtl="0" eaLnBrk="1" latinLnBrk="0" hangingPunct="1">
        <a:lnSpc>
          <a:spcPct val="90000"/>
        </a:lnSpc>
        <a:spcBef>
          <a:spcPct val="0"/>
        </a:spcBef>
        <a:buNone/>
        <a:defRPr sz="4400" kern="1200">
          <a:solidFill>
            <a:schemeClr val="tx1">
              <a:lumMod val="75000"/>
              <a:lumOff val="25000"/>
            </a:schemeClr>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lumMod val="75000"/>
              <a:lumOff val="2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2.xml"/><Relationship Id="rId5" Type="http://schemas.openxmlformats.org/officeDocument/2006/relationships/chart" Target="../charts/chart5.xml"/><Relationship Id="rId4" Type="http://schemas.openxmlformats.org/officeDocument/2006/relationships/chart" Target="../charts/chart4.xml"/></Relationships>
</file>

<file path=ppt/slides/_rels/slide4.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chart" Target="../charts/chart6.xml"/><Relationship Id="rId1" Type="http://schemas.openxmlformats.org/officeDocument/2006/relationships/slideLayout" Target="../slideLayouts/slideLayout2.xml"/><Relationship Id="rId4" Type="http://schemas.openxmlformats.org/officeDocument/2006/relationships/chart" Target="../charts/chart8.xml"/></Relationships>
</file>

<file path=ppt/slides/_rels/slide5.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chart" Target="../charts/chart10.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chart" Target="../charts/chart12.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chart" Target="../charts/chart1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chart" Target="../charts/chart15.xml"/><Relationship Id="rId2" Type="http://schemas.openxmlformats.org/officeDocument/2006/relationships/chart" Target="../charts/chart14.xml"/><Relationship Id="rId1" Type="http://schemas.openxmlformats.org/officeDocument/2006/relationships/slideLayout" Target="../slideLayouts/slideLayout7.xml"/><Relationship Id="rId4" Type="http://schemas.openxmlformats.org/officeDocument/2006/relationships/chart" Target="../charts/char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Picture 27" descr="A tall building&#10;&#10;Description automatically generated">
            <a:extLst>
              <a:ext uri="{FF2B5EF4-FFF2-40B4-BE49-F238E27FC236}">
                <a16:creationId xmlns="" xmlns:a16="http://schemas.microsoft.com/office/drawing/2014/main" id="{50416AAB-1E69-4C0F-803A-E1F8EA014904}"/>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8022" r="22727"/>
          <a:stretch/>
        </p:blipFill>
        <p:spPr>
          <a:xfrm>
            <a:off x="-2788022" y="116542"/>
            <a:ext cx="6096000" cy="6858000"/>
          </a:xfrm>
          <a:prstGeom prst="rect">
            <a:avLst/>
          </a:prstGeom>
        </p:spPr>
      </p:pic>
      <p:sp>
        <p:nvSpPr>
          <p:cNvPr id="2" name="Title 1">
            <a:extLst>
              <a:ext uri="{FF2B5EF4-FFF2-40B4-BE49-F238E27FC236}">
                <a16:creationId xmlns="" xmlns:a16="http://schemas.microsoft.com/office/drawing/2014/main" id="{AFF8D905-96A9-46B5-92A8-9D38EF017711}"/>
              </a:ext>
            </a:extLst>
          </p:cNvPr>
          <p:cNvSpPr>
            <a:spLocks noGrp="1"/>
          </p:cNvSpPr>
          <p:nvPr>
            <p:ph type="ctrTitle"/>
          </p:nvPr>
        </p:nvSpPr>
        <p:spPr>
          <a:xfrm>
            <a:off x="6711042" y="3438520"/>
            <a:ext cx="4871357" cy="1329595"/>
          </a:xfrm>
        </p:spPr>
        <p:txBody>
          <a:bodyPr wrap="square">
            <a:spAutoFit/>
          </a:bodyPr>
          <a:lstStyle/>
          <a:p>
            <a:pPr algn="l"/>
            <a:r>
              <a:rPr lang="id-ID" sz="4800" dirty="0">
                <a:solidFill>
                  <a:schemeClr val="bg1"/>
                </a:solidFill>
              </a:rPr>
              <a:t>Area Charts Presentation</a:t>
            </a:r>
            <a:endParaRPr lang="en-ID" sz="4800" dirty="0">
              <a:solidFill>
                <a:schemeClr val="bg1"/>
              </a:solidFill>
            </a:endParaRPr>
          </a:p>
        </p:txBody>
      </p:sp>
      <p:sp>
        <p:nvSpPr>
          <p:cNvPr id="5" name="Rectangle 4"/>
          <p:cNvSpPr/>
          <p:nvPr/>
        </p:nvSpPr>
        <p:spPr>
          <a:xfrm>
            <a:off x="6535271" y="2779059"/>
            <a:ext cx="1721223" cy="60063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327375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 xmlns:a16="http://schemas.microsoft.com/office/drawing/2014/main" id="{A3A583AA-37FF-41D0-82A9-01D18FB319F0}"/>
              </a:ext>
            </a:extLst>
          </p:cNvPr>
          <p:cNvSpPr>
            <a:spLocks noGrp="1"/>
          </p:cNvSpPr>
          <p:nvPr>
            <p:ph type="dt" sz="half" idx="4294967295"/>
          </p:nvPr>
        </p:nvSpPr>
        <p:spPr>
          <a:xfrm>
            <a:off x="11169650" y="6462713"/>
            <a:ext cx="1022350" cy="185737"/>
          </a:xfrm>
        </p:spPr>
        <p:txBody>
          <a:bodyPr/>
          <a:lstStyle/>
          <a:p>
            <a:fld id="{43E2D749-843A-4CF2-BA5B-0BB9149F832F}" type="datetime1">
              <a:rPr lang="en-ID" smtClean="0"/>
              <a:t>21/07/2022</a:t>
            </a:fld>
            <a:endParaRPr lang="en-ID" dirty="0"/>
          </a:p>
        </p:txBody>
      </p:sp>
      <p:sp>
        <p:nvSpPr>
          <p:cNvPr id="3" name="Footer Placeholder 2">
            <a:extLst>
              <a:ext uri="{FF2B5EF4-FFF2-40B4-BE49-F238E27FC236}">
                <a16:creationId xmlns="" xmlns:a16="http://schemas.microsoft.com/office/drawing/2014/main" id="{EF375342-10D0-4F8D-BA15-6D5C367BB25D}"/>
              </a:ext>
            </a:extLst>
          </p:cNvPr>
          <p:cNvSpPr>
            <a:spLocks noGrp="1"/>
          </p:cNvSpPr>
          <p:nvPr>
            <p:ph type="ftr" sz="quarter" idx="4294967295"/>
          </p:nvPr>
        </p:nvSpPr>
        <p:spPr>
          <a:xfrm>
            <a:off x="0" y="6462713"/>
            <a:ext cx="4310063" cy="185737"/>
          </a:xfrm>
        </p:spPr>
        <p:txBody>
          <a:bodyPr/>
          <a:lstStyle/>
          <a:p>
            <a:r>
              <a:rPr lang="en-ID"/>
              <a:t>Footer</a:t>
            </a:r>
          </a:p>
        </p:txBody>
      </p:sp>
      <p:sp>
        <p:nvSpPr>
          <p:cNvPr id="4" name="Slide Number Placeholder 3">
            <a:extLst>
              <a:ext uri="{FF2B5EF4-FFF2-40B4-BE49-F238E27FC236}">
                <a16:creationId xmlns="" xmlns:a16="http://schemas.microsoft.com/office/drawing/2014/main" id="{D2BF2651-AA44-4C3E-BC87-6E906BD2E979}"/>
              </a:ext>
            </a:extLst>
          </p:cNvPr>
          <p:cNvSpPr>
            <a:spLocks noGrp="1"/>
          </p:cNvSpPr>
          <p:nvPr>
            <p:ph type="sldNum" sz="quarter" idx="4294967295"/>
          </p:nvPr>
        </p:nvSpPr>
        <p:spPr>
          <a:xfrm>
            <a:off x="0" y="6462713"/>
            <a:ext cx="228600" cy="185737"/>
          </a:xfrm>
        </p:spPr>
        <p:txBody>
          <a:bodyPr/>
          <a:lstStyle/>
          <a:p>
            <a:fld id="{20A13858-C2AA-4A16-A43A-77ABAD7631C2}" type="slidenum">
              <a:rPr lang="en-ID" smtClean="0"/>
              <a:pPr/>
              <a:t>10</a:t>
            </a:fld>
            <a:endParaRPr lang="en-ID" dirty="0"/>
          </a:p>
        </p:txBody>
      </p:sp>
      <p:sp>
        <p:nvSpPr>
          <p:cNvPr id="5" name="Rectangle 4"/>
          <p:cNvSpPr/>
          <p:nvPr/>
        </p:nvSpPr>
        <p:spPr>
          <a:xfrm>
            <a:off x="10345271" y="4930588"/>
            <a:ext cx="1246094" cy="53788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909350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A27F5D4-E261-4336-BB4F-FC9F256E4849}"/>
              </a:ext>
            </a:extLst>
          </p:cNvPr>
          <p:cNvSpPr>
            <a:spLocks noGrp="1"/>
          </p:cNvSpPr>
          <p:nvPr>
            <p:ph type="title"/>
          </p:nvPr>
        </p:nvSpPr>
        <p:spPr>
          <a:xfrm>
            <a:off x="609600" y="3261872"/>
            <a:ext cx="3479800" cy="997196"/>
          </a:xfrm>
        </p:spPr>
        <p:txBody>
          <a:bodyPr anchor="b">
            <a:spAutoFit/>
          </a:bodyPr>
          <a:lstStyle/>
          <a:p>
            <a:r>
              <a:rPr lang="da-DK" sz="3600" dirty="0">
                <a:solidFill>
                  <a:schemeClr val="bg1"/>
                </a:solidFill>
              </a:rPr>
              <a:t>Lorem Ipsum Dolor Sit Amet</a:t>
            </a:r>
            <a:endParaRPr lang="en-ID" sz="3600" dirty="0">
              <a:solidFill>
                <a:schemeClr val="bg1"/>
              </a:solidFill>
            </a:endParaRPr>
          </a:p>
        </p:txBody>
      </p:sp>
      <p:sp>
        <p:nvSpPr>
          <p:cNvPr id="3" name="Date Placeholder 2">
            <a:extLst>
              <a:ext uri="{FF2B5EF4-FFF2-40B4-BE49-F238E27FC236}">
                <a16:creationId xmlns="" xmlns:a16="http://schemas.microsoft.com/office/drawing/2014/main" id="{FEB5A296-0E14-45F5-9309-12DFD0475BF1}"/>
              </a:ext>
            </a:extLst>
          </p:cNvPr>
          <p:cNvSpPr>
            <a:spLocks noGrp="1"/>
          </p:cNvSpPr>
          <p:nvPr>
            <p:ph type="dt" sz="half" idx="10"/>
          </p:nvPr>
        </p:nvSpPr>
        <p:spPr/>
        <p:txBody>
          <a:bodyPr/>
          <a:lstStyle/>
          <a:p>
            <a:fld id="{4111CBE3-55C9-4717-AA3B-CA769FE66077}" type="datetime1">
              <a:rPr lang="en-ID" smtClean="0"/>
              <a:t>21/07/2022</a:t>
            </a:fld>
            <a:endParaRPr lang="en-ID"/>
          </a:p>
        </p:txBody>
      </p:sp>
      <p:sp>
        <p:nvSpPr>
          <p:cNvPr id="22" name="Footer Placeholder 21">
            <a:extLst>
              <a:ext uri="{FF2B5EF4-FFF2-40B4-BE49-F238E27FC236}">
                <a16:creationId xmlns="" xmlns:a16="http://schemas.microsoft.com/office/drawing/2014/main" id="{636DA5F5-5D6F-404B-8BA5-2CF6B935D002}"/>
              </a:ext>
            </a:extLst>
          </p:cNvPr>
          <p:cNvSpPr>
            <a:spLocks noGrp="1"/>
          </p:cNvSpPr>
          <p:nvPr>
            <p:ph type="ftr" sz="quarter" idx="11"/>
          </p:nvPr>
        </p:nvSpPr>
        <p:spPr/>
        <p:txBody>
          <a:bodyPr wrap="square">
            <a:spAutoFit/>
          </a:bodyPr>
          <a:lstStyle/>
          <a:p>
            <a:pPr algn="l"/>
            <a:r>
              <a:rPr lang="en-ID" dirty="0">
                <a:solidFill>
                  <a:schemeClr val="bg1"/>
                </a:solidFill>
                <a:latin typeface="+mj-lt"/>
              </a:rPr>
              <a:t>Footer</a:t>
            </a:r>
          </a:p>
        </p:txBody>
      </p:sp>
      <p:sp>
        <p:nvSpPr>
          <p:cNvPr id="4" name="Slide Number Placeholder 3">
            <a:extLst>
              <a:ext uri="{FF2B5EF4-FFF2-40B4-BE49-F238E27FC236}">
                <a16:creationId xmlns="" xmlns:a16="http://schemas.microsoft.com/office/drawing/2014/main" id="{1A165F3E-D55E-40DA-8C0F-B22B760739E9}"/>
              </a:ext>
            </a:extLst>
          </p:cNvPr>
          <p:cNvSpPr>
            <a:spLocks noGrp="1"/>
          </p:cNvSpPr>
          <p:nvPr>
            <p:ph type="sldNum" sz="quarter" idx="12"/>
          </p:nvPr>
        </p:nvSpPr>
        <p:spPr/>
        <p:txBody>
          <a:bodyPr/>
          <a:lstStyle/>
          <a:p>
            <a:fld id="{20A13858-C2AA-4A16-A43A-77ABAD7631C2}" type="slidenum">
              <a:rPr lang="en-ID" smtClean="0">
                <a:solidFill>
                  <a:schemeClr val="bg1"/>
                </a:solidFill>
              </a:rPr>
              <a:pPr/>
              <a:t>2</a:t>
            </a:fld>
            <a:endParaRPr lang="en-ID" dirty="0">
              <a:solidFill>
                <a:schemeClr val="bg1"/>
              </a:solidFill>
            </a:endParaRPr>
          </a:p>
        </p:txBody>
      </p:sp>
      <p:cxnSp>
        <p:nvCxnSpPr>
          <p:cNvPr id="7" name="Straight Connector 6">
            <a:extLst>
              <a:ext uri="{FF2B5EF4-FFF2-40B4-BE49-F238E27FC236}">
                <a16:creationId xmlns="" xmlns:a16="http://schemas.microsoft.com/office/drawing/2014/main" id="{881E63D9-0008-438E-86B3-8126E100E6C6}"/>
              </a:ext>
            </a:extLst>
          </p:cNvPr>
          <p:cNvCxnSpPr>
            <a:cxnSpLocks/>
          </p:cNvCxnSpPr>
          <p:nvPr/>
        </p:nvCxnSpPr>
        <p:spPr>
          <a:xfrm>
            <a:off x="609600" y="4375752"/>
            <a:ext cx="954881" cy="0"/>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graphicFrame>
        <p:nvGraphicFramePr>
          <p:cNvPr id="18" name="Chart 17">
            <a:extLst>
              <a:ext uri="{FF2B5EF4-FFF2-40B4-BE49-F238E27FC236}">
                <a16:creationId xmlns="" xmlns:a16="http://schemas.microsoft.com/office/drawing/2014/main" id="{045D0254-A468-4A57-9171-F61B1A0A8BF3}"/>
              </a:ext>
            </a:extLst>
          </p:cNvPr>
          <p:cNvGraphicFramePr/>
          <p:nvPr>
            <p:extLst>
              <p:ext uri="{D42A27DB-BD31-4B8C-83A1-F6EECF244321}">
                <p14:modId xmlns:p14="http://schemas.microsoft.com/office/powerpoint/2010/main" val="2776598125"/>
              </p:ext>
            </p:extLst>
          </p:nvPr>
        </p:nvGraphicFramePr>
        <p:xfrm>
          <a:off x="5422900" y="1057577"/>
          <a:ext cx="6159500" cy="3268134"/>
        </p:xfrm>
        <a:graphic>
          <a:graphicData uri="http://schemas.openxmlformats.org/drawingml/2006/chart">
            <c:chart xmlns:c="http://schemas.openxmlformats.org/drawingml/2006/chart" xmlns:r="http://schemas.openxmlformats.org/officeDocument/2006/relationships" r:id="rId2"/>
          </a:graphicData>
        </a:graphic>
      </p:graphicFrame>
      <p:sp>
        <p:nvSpPr>
          <p:cNvPr id="20" name="TextBox 19">
            <a:extLst>
              <a:ext uri="{FF2B5EF4-FFF2-40B4-BE49-F238E27FC236}">
                <a16:creationId xmlns="" xmlns:a16="http://schemas.microsoft.com/office/drawing/2014/main" id="{C81E044B-4157-4D84-A9F6-2CC20FC52E62}"/>
              </a:ext>
            </a:extLst>
          </p:cNvPr>
          <p:cNvSpPr txBox="1"/>
          <p:nvPr/>
        </p:nvSpPr>
        <p:spPr>
          <a:xfrm>
            <a:off x="5422900" y="647700"/>
            <a:ext cx="6159500" cy="276999"/>
          </a:xfrm>
          <a:prstGeom prst="rect">
            <a:avLst/>
          </a:prstGeom>
          <a:noFill/>
        </p:spPr>
        <p:txBody>
          <a:bodyPr wrap="square" lIns="0" tIns="0" rIns="0" bIns="0" rtlCol="0">
            <a:spAutoFit/>
          </a:bodyPr>
          <a:lstStyle/>
          <a:p>
            <a:r>
              <a:rPr lang="da-DK" b="1" dirty="0">
                <a:solidFill>
                  <a:schemeClr val="tx1">
                    <a:lumMod val="75000"/>
                    <a:lumOff val="25000"/>
                  </a:schemeClr>
                </a:solidFill>
                <a:latin typeface="+mj-lt"/>
              </a:rPr>
              <a:t>Lorem ipsum dolor sit amet</a:t>
            </a:r>
            <a:endParaRPr lang="en-ID" b="1" dirty="0">
              <a:solidFill>
                <a:schemeClr val="tx1">
                  <a:lumMod val="75000"/>
                  <a:lumOff val="25000"/>
                </a:schemeClr>
              </a:solidFill>
              <a:latin typeface="+mj-lt"/>
            </a:endParaRPr>
          </a:p>
        </p:txBody>
      </p:sp>
      <p:sp>
        <p:nvSpPr>
          <p:cNvPr id="23" name="TextBox 22">
            <a:extLst>
              <a:ext uri="{FF2B5EF4-FFF2-40B4-BE49-F238E27FC236}">
                <a16:creationId xmlns="" xmlns:a16="http://schemas.microsoft.com/office/drawing/2014/main" id="{8F4A3F81-77C1-49C4-8C4F-F37D7E0561AF}"/>
              </a:ext>
            </a:extLst>
          </p:cNvPr>
          <p:cNvSpPr txBox="1"/>
          <p:nvPr/>
        </p:nvSpPr>
        <p:spPr>
          <a:xfrm>
            <a:off x="5422900" y="5112663"/>
            <a:ext cx="1760357" cy="215444"/>
          </a:xfrm>
          <a:prstGeom prst="rect">
            <a:avLst/>
          </a:prstGeom>
          <a:noFill/>
        </p:spPr>
        <p:txBody>
          <a:bodyPr wrap="square" lIns="0" tIns="0" rIns="0" bIns="0" rtlCol="0">
            <a:spAutoFit/>
          </a:bodyPr>
          <a:lstStyle/>
          <a:p>
            <a:r>
              <a:rPr lang="da-DK" sz="1400" dirty="0">
                <a:solidFill>
                  <a:schemeClr val="tx1">
                    <a:lumMod val="75000"/>
                    <a:lumOff val="25000"/>
                  </a:schemeClr>
                </a:solidFill>
                <a:latin typeface="+mj-lt"/>
              </a:rPr>
              <a:t>Lorem ipsum</a:t>
            </a:r>
            <a:endParaRPr lang="en-ID" sz="1400" dirty="0">
              <a:solidFill>
                <a:schemeClr val="tx1">
                  <a:lumMod val="75000"/>
                  <a:lumOff val="25000"/>
                </a:schemeClr>
              </a:solidFill>
              <a:latin typeface="+mj-lt"/>
            </a:endParaRPr>
          </a:p>
        </p:txBody>
      </p:sp>
      <p:sp>
        <p:nvSpPr>
          <p:cNvPr id="24" name="TextBox 23">
            <a:extLst>
              <a:ext uri="{FF2B5EF4-FFF2-40B4-BE49-F238E27FC236}">
                <a16:creationId xmlns="" xmlns:a16="http://schemas.microsoft.com/office/drawing/2014/main" id="{18CC4522-B56F-4F08-8049-88662758C42D}"/>
              </a:ext>
            </a:extLst>
          </p:cNvPr>
          <p:cNvSpPr txBox="1"/>
          <p:nvPr/>
        </p:nvSpPr>
        <p:spPr>
          <a:xfrm>
            <a:off x="7622471" y="5112663"/>
            <a:ext cx="1760357" cy="215444"/>
          </a:xfrm>
          <a:prstGeom prst="rect">
            <a:avLst/>
          </a:prstGeom>
          <a:noFill/>
        </p:spPr>
        <p:txBody>
          <a:bodyPr wrap="square" lIns="0" tIns="0" rIns="0" bIns="0" rtlCol="0">
            <a:spAutoFit/>
          </a:bodyPr>
          <a:lstStyle/>
          <a:p>
            <a:r>
              <a:rPr lang="da-DK" sz="1400" dirty="0">
                <a:solidFill>
                  <a:schemeClr val="tx1">
                    <a:lumMod val="75000"/>
                    <a:lumOff val="25000"/>
                  </a:schemeClr>
                </a:solidFill>
                <a:latin typeface="+mj-lt"/>
              </a:rPr>
              <a:t>Lorem ipsum</a:t>
            </a:r>
            <a:endParaRPr lang="en-ID" sz="1400" dirty="0">
              <a:solidFill>
                <a:schemeClr val="tx1">
                  <a:lumMod val="75000"/>
                  <a:lumOff val="25000"/>
                </a:schemeClr>
              </a:solidFill>
              <a:latin typeface="+mj-lt"/>
            </a:endParaRPr>
          </a:p>
        </p:txBody>
      </p:sp>
      <p:sp>
        <p:nvSpPr>
          <p:cNvPr id="25" name="TextBox 24">
            <a:extLst>
              <a:ext uri="{FF2B5EF4-FFF2-40B4-BE49-F238E27FC236}">
                <a16:creationId xmlns="" xmlns:a16="http://schemas.microsoft.com/office/drawing/2014/main" id="{E4FCC26B-7AEC-4FC8-BEF7-538A475D4D05}"/>
              </a:ext>
            </a:extLst>
          </p:cNvPr>
          <p:cNvSpPr txBox="1"/>
          <p:nvPr/>
        </p:nvSpPr>
        <p:spPr>
          <a:xfrm>
            <a:off x="9822043" y="5112663"/>
            <a:ext cx="1760357" cy="215444"/>
          </a:xfrm>
          <a:prstGeom prst="rect">
            <a:avLst/>
          </a:prstGeom>
          <a:noFill/>
        </p:spPr>
        <p:txBody>
          <a:bodyPr wrap="square" lIns="0" tIns="0" rIns="0" bIns="0" rtlCol="0">
            <a:spAutoFit/>
          </a:bodyPr>
          <a:lstStyle/>
          <a:p>
            <a:r>
              <a:rPr lang="da-DK" sz="1400" dirty="0">
                <a:solidFill>
                  <a:schemeClr val="tx1">
                    <a:lumMod val="75000"/>
                    <a:lumOff val="25000"/>
                  </a:schemeClr>
                </a:solidFill>
                <a:latin typeface="+mj-lt"/>
              </a:rPr>
              <a:t>Lorem ipsum</a:t>
            </a:r>
            <a:endParaRPr lang="en-ID" sz="1400" dirty="0">
              <a:solidFill>
                <a:schemeClr val="tx1">
                  <a:lumMod val="75000"/>
                  <a:lumOff val="25000"/>
                </a:schemeClr>
              </a:solidFill>
              <a:latin typeface="+mj-lt"/>
            </a:endParaRPr>
          </a:p>
        </p:txBody>
      </p:sp>
      <p:sp>
        <p:nvSpPr>
          <p:cNvPr id="28" name="TextBox 27">
            <a:extLst>
              <a:ext uri="{FF2B5EF4-FFF2-40B4-BE49-F238E27FC236}">
                <a16:creationId xmlns="" xmlns:a16="http://schemas.microsoft.com/office/drawing/2014/main" id="{FF7472E2-AF5F-4AEC-9040-8B6AC679FA78}"/>
              </a:ext>
            </a:extLst>
          </p:cNvPr>
          <p:cNvSpPr txBox="1"/>
          <p:nvPr/>
        </p:nvSpPr>
        <p:spPr>
          <a:xfrm>
            <a:off x="5422900" y="5379363"/>
            <a:ext cx="1760357" cy="646331"/>
          </a:xfrm>
          <a:prstGeom prst="rect">
            <a:avLst/>
          </a:prstGeom>
          <a:noFill/>
        </p:spPr>
        <p:txBody>
          <a:bodyPr wrap="square" lIns="0" tIns="0" rIns="0" bIns="0" rtlCol="0">
            <a:spAutoFit/>
          </a:bodyPr>
          <a:lstStyle/>
          <a:p>
            <a:r>
              <a:rPr lang="da-DK" sz="1400" dirty="0">
                <a:solidFill>
                  <a:schemeClr val="tx1">
                    <a:lumMod val="75000"/>
                    <a:lumOff val="25000"/>
                  </a:schemeClr>
                </a:solidFill>
              </a:rPr>
              <a:t>Lorem ipsum dolor sit amet, consectetur adipiscing elit</a:t>
            </a:r>
            <a:endParaRPr lang="en-ID" sz="1400" dirty="0">
              <a:solidFill>
                <a:schemeClr val="tx1">
                  <a:lumMod val="75000"/>
                  <a:lumOff val="25000"/>
                </a:schemeClr>
              </a:solidFill>
            </a:endParaRPr>
          </a:p>
        </p:txBody>
      </p:sp>
      <p:sp>
        <p:nvSpPr>
          <p:cNvPr id="29" name="TextBox 28">
            <a:extLst>
              <a:ext uri="{FF2B5EF4-FFF2-40B4-BE49-F238E27FC236}">
                <a16:creationId xmlns="" xmlns:a16="http://schemas.microsoft.com/office/drawing/2014/main" id="{D84A81EB-E0EC-4AAB-8BFA-01D530D0C90B}"/>
              </a:ext>
            </a:extLst>
          </p:cNvPr>
          <p:cNvSpPr txBox="1"/>
          <p:nvPr/>
        </p:nvSpPr>
        <p:spPr>
          <a:xfrm>
            <a:off x="7622471" y="5379363"/>
            <a:ext cx="1760357" cy="646331"/>
          </a:xfrm>
          <a:prstGeom prst="rect">
            <a:avLst/>
          </a:prstGeom>
          <a:noFill/>
        </p:spPr>
        <p:txBody>
          <a:bodyPr wrap="square" lIns="0" tIns="0" rIns="0" bIns="0" rtlCol="0">
            <a:spAutoFit/>
          </a:bodyPr>
          <a:lstStyle/>
          <a:p>
            <a:r>
              <a:rPr lang="da-DK" sz="1400">
                <a:solidFill>
                  <a:schemeClr val="tx1">
                    <a:lumMod val="75000"/>
                    <a:lumOff val="25000"/>
                  </a:schemeClr>
                </a:solidFill>
              </a:rPr>
              <a:t>Lorem ipsum dolor sit amet, consectetur adipiscing elit</a:t>
            </a:r>
            <a:endParaRPr lang="da-DK" sz="1400" dirty="0">
              <a:solidFill>
                <a:schemeClr val="tx1">
                  <a:lumMod val="75000"/>
                  <a:lumOff val="25000"/>
                </a:schemeClr>
              </a:solidFill>
            </a:endParaRPr>
          </a:p>
        </p:txBody>
      </p:sp>
      <p:sp>
        <p:nvSpPr>
          <p:cNvPr id="30" name="TextBox 29">
            <a:extLst>
              <a:ext uri="{FF2B5EF4-FFF2-40B4-BE49-F238E27FC236}">
                <a16:creationId xmlns="" xmlns:a16="http://schemas.microsoft.com/office/drawing/2014/main" id="{45FAD9F1-A2CA-4F6E-848F-CB66C95B4E7A}"/>
              </a:ext>
            </a:extLst>
          </p:cNvPr>
          <p:cNvSpPr txBox="1"/>
          <p:nvPr/>
        </p:nvSpPr>
        <p:spPr>
          <a:xfrm>
            <a:off x="9822043" y="5379363"/>
            <a:ext cx="1760357" cy="646331"/>
          </a:xfrm>
          <a:prstGeom prst="rect">
            <a:avLst/>
          </a:prstGeom>
          <a:noFill/>
        </p:spPr>
        <p:txBody>
          <a:bodyPr wrap="square" lIns="0" tIns="0" rIns="0" bIns="0" rtlCol="0">
            <a:spAutoFit/>
          </a:bodyPr>
          <a:lstStyle/>
          <a:p>
            <a:r>
              <a:rPr lang="da-DK" sz="1400">
                <a:solidFill>
                  <a:schemeClr val="tx1">
                    <a:lumMod val="75000"/>
                    <a:lumOff val="25000"/>
                  </a:schemeClr>
                </a:solidFill>
              </a:rPr>
              <a:t>Lorem ipsum dolor sit amet, consectetur adipiscing elit</a:t>
            </a:r>
            <a:endParaRPr lang="da-DK" sz="1400" dirty="0">
              <a:solidFill>
                <a:schemeClr val="tx1">
                  <a:lumMod val="75000"/>
                  <a:lumOff val="25000"/>
                </a:schemeClr>
              </a:solidFill>
            </a:endParaRPr>
          </a:p>
        </p:txBody>
      </p:sp>
      <p:sp>
        <p:nvSpPr>
          <p:cNvPr id="31" name="TextBox 30">
            <a:extLst>
              <a:ext uri="{FF2B5EF4-FFF2-40B4-BE49-F238E27FC236}">
                <a16:creationId xmlns="" xmlns:a16="http://schemas.microsoft.com/office/drawing/2014/main" id="{48891139-92F4-4E76-819C-9D97D6006F5F}"/>
              </a:ext>
            </a:extLst>
          </p:cNvPr>
          <p:cNvSpPr txBox="1"/>
          <p:nvPr/>
        </p:nvSpPr>
        <p:spPr>
          <a:xfrm>
            <a:off x="5422900" y="4690225"/>
            <a:ext cx="1760357" cy="276999"/>
          </a:xfrm>
          <a:prstGeom prst="rect">
            <a:avLst/>
          </a:prstGeom>
          <a:noFill/>
        </p:spPr>
        <p:txBody>
          <a:bodyPr wrap="square" lIns="0" tIns="0" rIns="0" bIns="0" rtlCol="0">
            <a:spAutoFit/>
          </a:bodyPr>
          <a:lstStyle/>
          <a:p>
            <a:r>
              <a:rPr lang="id-ID" b="1" dirty="0">
                <a:solidFill>
                  <a:schemeClr val="tx2"/>
                </a:solidFill>
                <a:latin typeface="+mj-lt"/>
              </a:rPr>
              <a:t>01</a:t>
            </a:r>
            <a:endParaRPr lang="en-ID" b="1" dirty="0">
              <a:solidFill>
                <a:schemeClr val="tx2"/>
              </a:solidFill>
              <a:latin typeface="+mj-lt"/>
            </a:endParaRPr>
          </a:p>
        </p:txBody>
      </p:sp>
      <p:sp>
        <p:nvSpPr>
          <p:cNvPr id="32" name="TextBox 31">
            <a:extLst>
              <a:ext uri="{FF2B5EF4-FFF2-40B4-BE49-F238E27FC236}">
                <a16:creationId xmlns="" xmlns:a16="http://schemas.microsoft.com/office/drawing/2014/main" id="{C9EBEE38-56ED-48E1-8707-D5AE7D6D5074}"/>
              </a:ext>
            </a:extLst>
          </p:cNvPr>
          <p:cNvSpPr txBox="1"/>
          <p:nvPr/>
        </p:nvSpPr>
        <p:spPr>
          <a:xfrm>
            <a:off x="7622471" y="4690225"/>
            <a:ext cx="1760357" cy="276999"/>
          </a:xfrm>
          <a:prstGeom prst="rect">
            <a:avLst/>
          </a:prstGeom>
          <a:noFill/>
        </p:spPr>
        <p:txBody>
          <a:bodyPr wrap="square" lIns="0" tIns="0" rIns="0" bIns="0" rtlCol="0">
            <a:spAutoFit/>
          </a:bodyPr>
          <a:lstStyle/>
          <a:p>
            <a:r>
              <a:rPr lang="id-ID" b="1" dirty="0">
                <a:solidFill>
                  <a:schemeClr val="tx2"/>
                </a:solidFill>
                <a:latin typeface="+mj-lt"/>
              </a:rPr>
              <a:t>02</a:t>
            </a:r>
            <a:endParaRPr lang="en-ID" b="1" dirty="0">
              <a:solidFill>
                <a:schemeClr val="tx2"/>
              </a:solidFill>
              <a:latin typeface="+mj-lt"/>
            </a:endParaRPr>
          </a:p>
        </p:txBody>
      </p:sp>
      <p:sp>
        <p:nvSpPr>
          <p:cNvPr id="33" name="TextBox 32">
            <a:extLst>
              <a:ext uri="{FF2B5EF4-FFF2-40B4-BE49-F238E27FC236}">
                <a16:creationId xmlns="" xmlns:a16="http://schemas.microsoft.com/office/drawing/2014/main" id="{8826E36F-2C03-45DE-8F51-CC8EE2020F30}"/>
              </a:ext>
            </a:extLst>
          </p:cNvPr>
          <p:cNvSpPr txBox="1"/>
          <p:nvPr/>
        </p:nvSpPr>
        <p:spPr>
          <a:xfrm>
            <a:off x="9822043" y="4690225"/>
            <a:ext cx="1760357" cy="276999"/>
          </a:xfrm>
          <a:prstGeom prst="rect">
            <a:avLst/>
          </a:prstGeom>
          <a:noFill/>
        </p:spPr>
        <p:txBody>
          <a:bodyPr wrap="square" lIns="0" tIns="0" rIns="0" bIns="0" rtlCol="0">
            <a:spAutoFit/>
          </a:bodyPr>
          <a:lstStyle/>
          <a:p>
            <a:r>
              <a:rPr lang="id-ID" b="1" dirty="0">
                <a:solidFill>
                  <a:schemeClr val="tx2"/>
                </a:solidFill>
                <a:latin typeface="+mj-lt"/>
              </a:rPr>
              <a:t>03</a:t>
            </a:r>
            <a:endParaRPr lang="en-ID" b="1" dirty="0">
              <a:solidFill>
                <a:schemeClr val="tx2"/>
              </a:solidFill>
              <a:latin typeface="+mj-lt"/>
            </a:endParaRPr>
          </a:p>
        </p:txBody>
      </p:sp>
      <p:grpSp>
        <p:nvGrpSpPr>
          <p:cNvPr id="39" name="Group 38">
            <a:extLst>
              <a:ext uri="{FF2B5EF4-FFF2-40B4-BE49-F238E27FC236}">
                <a16:creationId xmlns="" xmlns:a16="http://schemas.microsoft.com/office/drawing/2014/main" id="{9ABE5C20-043F-42C3-A923-97F912D34E6C}"/>
              </a:ext>
            </a:extLst>
          </p:cNvPr>
          <p:cNvGrpSpPr/>
          <p:nvPr/>
        </p:nvGrpSpPr>
        <p:grpSpPr>
          <a:xfrm>
            <a:off x="5422900" y="5039943"/>
            <a:ext cx="1760357" cy="0"/>
            <a:chOff x="5422900" y="5176392"/>
            <a:chExt cx="1760357" cy="0"/>
          </a:xfrm>
        </p:grpSpPr>
        <p:cxnSp>
          <p:nvCxnSpPr>
            <p:cNvPr id="36" name="Straight Connector 35">
              <a:extLst>
                <a:ext uri="{FF2B5EF4-FFF2-40B4-BE49-F238E27FC236}">
                  <a16:creationId xmlns="" xmlns:a16="http://schemas.microsoft.com/office/drawing/2014/main" id="{E544D98F-9BD1-4DDB-AF30-0985E0C51371}"/>
                </a:ext>
              </a:extLst>
            </p:cNvPr>
            <p:cNvCxnSpPr>
              <a:cxnSpLocks/>
            </p:cNvCxnSpPr>
            <p:nvPr/>
          </p:nvCxnSpPr>
          <p:spPr>
            <a:xfrm>
              <a:off x="5422900" y="5176392"/>
              <a:ext cx="1760357"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 xmlns:a16="http://schemas.microsoft.com/office/drawing/2014/main" id="{2FB07A68-2B9D-46E1-B08C-EE3CD2475303}"/>
                </a:ext>
              </a:extLst>
            </p:cNvPr>
            <p:cNvCxnSpPr>
              <a:cxnSpLocks/>
            </p:cNvCxnSpPr>
            <p:nvPr/>
          </p:nvCxnSpPr>
          <p:spPr>
            <a:xfrm>
              <a:off x="5422900" y="5176392"/>
              <a:ext cx="294481" cy="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40" name="Group 39">
            <a:extLst>
              <a:ext uri="{FF2B5EF4-FFF2-40B4-BE49-F238E27FC236}">
                <a16:creationId xmlns="" xmlns:a16="http://schemas.microsoft.com/office/drawing/2014/main" id="{2F363EDF-2656-4C4F-A649-88A8BF14DADC}"/>
              </a:ext>
            </a:extLst>
          </p:cNvPr>
          <p:cNvGrpSpPr/>
          <p:nvPr/>
        </p:nvGrpSpPr>
        <p:grpSpPr>
          <a:xfrm>
            <a:off x="7622471" y="5039943"/>
            <a:ext cx="1760357" cy="0"/>
            <a:chOff x="5422900" y="5176392"/>
            <a:chExt cx="1760357" cy="0"/>
          </a:xfrm>
        </p:grpSpPr>
        <p:cxnSp>
          <p:nvCxnSpPr>
            <p:cNvPr id="41" name="Straight Connector 40">
              <a:extLst>
                <a:ext uri="{FF2B5EF4-FFF2-40B4-BE49-F238E27FC236}">
                  <a16:creationId xmlns="" xmlns:a16="http://schemas.microsoft.com/office/drawing/2014/main" id="{0232F3D2-6E56-4AA3-B7F3-2753C3EC5BA7}"/>
                </a:ext>
              </a:extLst>
            </p:cNvPr>
            <p:cNvCxnSpPr>
              <a:cxnSpLocks/>
            </p:cNvCxnSpPr>
            <p:nvPr/>
          </p:nvCxnSpPr>
          <p:spPr>
            <a:xfrm>
              <a:off x="5422900" y="5176392"/>
              <a:ext cx="1760357"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 xmlns:a16="http://schemas.microsoft.com/office/drawing/2014/main" id="{2ADEE153-B851-4CE1-A6F4-51C020D2D051}"/>
                </a:ext>
              </a:extLst>
            </p:cNvPr>
            <p:cNvCxnSpPr>
              <a:cxnSpLocks/>
            </p:cNvCxnSpPr>
            <p:nvPr/>
          </p:nvCxnSpPr>
          <p:spPr>
            <a:xfrm>
              <a:off x="5422900" y="5176392"/>
              <a:ext cx="294481" cy="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43" name="Group 42">
            <a:extLst>
              <a:ext uri="{FF2B5EF4-FFF2-40B4-BE49-F238E27FC236}">
                <a16:creationId xmlns="" xmlns:a16="http://schemas.microsoft.com/office/drawing/2014/main" id="{0B2DF051-5787-41E7-8B1B-7BDFE4B2168D}"/>
              </a:ext>
            </a:extLst>
          </p:cNvPr>
          <p:cNvGrpSpPr/>
          <p:nvPr/>
        </p:nvGrpSpPr>
        <p:grpSpPr>
          <a:xfrm>
            <a:off x="9822043" y="5039943"/>
            <a:ext cx="1760357" cy="0"/>
            <a:chOff x="5422900" y="5176392"/>
            <a:chExt cx="1760357" cy="0"/>
          </a:xfrm>
        </p:grpSpPr>
        <p:cxnSp>
          <p:nvCxnSpPr>
            <p:cNvPr id="44" name="Straight Connector 43">
              <a:extLst>
                <a:ext uri="{FF2B5EF4-FFF2-40B4-BE49-F238E27FC236}">
                  <a16:creationId xmlns="" xmlns:a16="http://schemas.microsoft.com/office/drawing/2014/main" id="{4125DC3B-059F-41C8-AE3C-0A1B4C32C91A}"/>
                </a:ext>
              </a:extLst>
            </p:cNvPr>
            <p:cNvCxnSpPr>
              <a:cxnSpLocks/>
            </p:cNvCxnSpPr>
            <p:nvPr/>
          </p:nvCxnSpPr>
          <p:spPr>
            <a:xfrm>
              <a:off x="5422900" y="5176392"/>
              <a:ext cx="1760357"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 xmlns:a16="http://schemas.microsoft.com/office/drawing/2014/main" id="{23DC13E1-F02F-4113-AD74-560C3135588C}"/>
                </a:ext>
              </a:extLst>
            </p:cNvPr>
            <p:cNvCxnSpPr>
              <a:cxnSpLocks/>
            </p:cNvCxnSpPr>
            <p:nvPr/>
          </p:nvCxnSpPr>
          <p:spPr>
            <a:xfrm>
              <a:off x="5422900" y="5176392"/>
              <a:ext cx="294481" cy="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47" name="Group 4">
            <a:extLst>
              <a:ext uri="{FF2B5EF4-FFF2-40B4-BE49-F238E27FC236}">
                <a16:creationId xmlns="" xmlns:a16="http://schemas.microsoft.com/office/drawing/2014/main" id="{2FB7CDC3-1112-4A2F-ADF8-FBA72A5D80FD}"/>
              </a:ext>
            </a:extLst>
          </p:cNvPr>
          <p:cNvGrpSpPr>
            <a:grpSpLocks noChangeAspect="1"/>
          </p:cNvGrpSpPr>
          <p:nvPr/>
        </p:nvGrpSpPr>
        <p:grpSpPr bwMode="auto">
          <a:xfrm>
            <a:off x="622300" y="2567338"/>
            <a:ext cx="554038" cy="577850"/>
            <a:chOff x="392" y="1682"/>
            <a:chExt cx="349" cy="364"/>
          </a:xfrm>
        </p:grpSpPr>
        <p:sp>
          <p:nvSpPr>
            <p:cNvPr id="49" name="Rectangle 5">
              <a:extLst>
                <a:ext uri="{FF2B5EF4-FFF2-40B4-BE49-F238E27FC236}">
                  <a16:creationId xmlns="" xmlns:a16="http://schemas.microsoft.com/office/drawing/2014/main" id="{D6580F0E-E66E-4F0E-A1E6-F100AEF412EB}"/>
                </a:ext>
              </a:extLst>
            </p:cNvPr>
            <p:cNvSpPr>
              <a:spLocks noChangeArrowheads="1"/>
            </p:cNvSpPr>
            <p:nvPr/>
          </p:nvSpPr>
          <p:spPr bwMode="auto">
            <a:xfrm>
              <a:off x="392" y="1682"/>
              <a:ext cx="349" cy="47"/>
            </a:xfrm>
            <a:prstGeom prst="rect">
              <a:avLst/>
            </a:prstGeom>
            <a:noFill/>
            <a:ln w="19050" cap="flat">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D"/>
            </a:p>
          </p:txBody>
        </p:sp>
        <p:sp>
          <p:nvSpPr>
            <p:cNvPr id="50" name="Line 6">
              <a:extLst>
                <a:ext uri="{FF2B5EF4-FFF2-40B4-BE49-F238E27FC236}">
                  <a16:creationId xmlns="" xmlns:a16="http://schemas.microsoft.com/office/drawing/2014/main" id="{909107A3-0C4A-440C-90CD-B37FED4E8108}"/>
                </a:ext>
              </a:extLst>
            </p:cNvPr>
            <p:cNvSpPr>
              <a:spLocks noChangeShapeType="1"/>
            </p:cNvSpPr>
            <p:nvPr/>
          </p:nvSpPr>
          <p:spPr bwMode="auto">
            <a:xfrm>
              <a:off x="392" y="1951"/>
              <a:ext cx="349" cy="0"/>
            </a:xfrm>
            <a:prstGeom prst="line">
              <a:avLst/>
            </a:prstGeom>
            <a:noFill/>
            <a:ln w="19050"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D"/>
            </a:p>
          </p:txBody>
        </p:sp>
        <p:sp>
          <p:nvSpPr>
            <p:cNvPr id="51" name="Rectangle 7">
              <a:extLst>
                <a:ext uri="{FF2B5EF4-FFF2-40B4-BE49-F238E27FC236}">
                  <a16:creationId xmlns="" xmlns:a16="http://schemas.microsoft.com/office/drawing/2014/main" id="{6AFEFE77-C5B8-41FA-BEE5-AFB604E28AB5}"/>
                </a:ext>
              </a:extLst>
            </p:cNvPr>
            <p:cNvSpPr>
              <a:spLocks noChangeArrowheads="1"/>
            </p:cNvSpPr>
            <p:nvPr/>
          </p:nvSpPr>
          <p:spPr bwMode="auto">
            <a:xfrm>
              <a:off x="424" y="1729"/>
              <a:ext cx="285" cy="222"/>
            </a:xfrm>
            <a:prstGeom prst="rect">
              <a:avLst/>
            </a:prstGeom>
            <a:noFill/>
            <a:ln w="19050" cap="flat">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D"/>
            </a:p>
          </p:txBody>
        </p:sp>
        <p:sp>
          <p:nvSpPr>
            <p:cNvPr id="52" name="Line 8">
              <a:extLst>
                <a:ext uri="{FF2B5EF4-FFF2-40B4-BE49-F238E27FC236}">
                  <a16:creationId xmlns="" xmlns:a16="http://schemas.microsoft.com/office/drawing/2014/main" id="{290060A7-550A-416C-8085-A0CBEFA67B94}"/>
                </a:ext>
              </a:extLst>
            </p:cNvPr>
            <p:cNvSpPr>
              <a:spLocks noChangeShapeType="1"/>
            </p:cNvSpPr>
            <p:nvPr/>
          </p:nvSpPr>
          <p:spPr bwMode="auto">
            <a:xfrm>
              <a:off x="567" y="1951"/>
              <a:ext cx="0" cy="48"/>
            </a:xfrm>
            <a:prstGeom prst="line">
              <a:avLst/>
            </a:prstGeom>
            <a:noFill/>
            <a:ln w="19050" cap="flat">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D"/>
            </a:p>
          </p:txBody>
        </p:sp>
        <p:sp>
          <p:nvSpPr>
            <p:cNvPr id="53" name="Oval 9">
              <a:extLst>
                <a:ext uri="{FF2B5EF4-FFF2-40B4-BE49-F238E27FC236}">
                  <a16:creationId xmlns="" xmlns:a16="http://schemas.microsoft.com/office/drawing/2014/main" id="{A73FB624-81FC-4271-B864-AFDCF44521ED}"/>
                </a:ext>
              </a:extLst>
            </p:cNvPr>
            <p:cNvSpPr>
              <a:spLocks noChangeArrowheads="1"/>
            </p:cNvSpPr>
            <p:nvPr/>
          </p:nvSpPr>
          <p:spPr bwMode="auto">
            <a:xfrm>
              <a:off x="543" y="1999"/>
              <a:ext cx="47" cy="47"/>
            </a:xfrm>
            <a:prstGeom prst="ellipse">
              <a:avLst/>
            </a:prstGeom>
            <a:noFill/>
            <a:ln w="19050" cap="flat">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D"/>
            </a:p>
          </p:txBody>
        </p:sp>
        <p:sp>
          <p:nvSpPr>
            <p:cNvPr id="54" name="Rectangle 10">
              <a:extLst>
                <a:ext uri="{FF2B5EF4-FFF2-40B4-BE49-F238E27FC236}">
                  <a16:creationId xmlns="" xmlns:a16="http://schemas.microsoft.com/office/drawing/2014/main" id="{FB59B439-1E14-4B36-B211-C567B040DB41}"/>
                </a:ext>
              </a:extLst>
            </p:cNvPr>
            <p:cNvSpPr>
              <a:spLocks noChangeArrowheads="1"/>
            </p:cNvSpPr>
            <p:nvPr/>
          </p:nvSpPr>
          <p:spPr bwMode="auto">
            <a:xfrm>
              <a:off x="567" y="1856"/>
              <a:ext cx="31" cy="63"/>
            </a:xfrm>
            <a:prstGeom prst="rect">
              <a:avLst/>
            </a:pr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D"/>
            </a:p>
          </p:txBody>
        </p:sp>
        <p:sp>
          <p:nvSpPr>
            <p:cNvPr id="55" name="Rectangle 11">
              <a:extLst>
                <a:ext uri="{FF2B5EF4-FFF2-40B4-BE49-F238E27FC236}">
                  <a16:creationId xmlns="" xmlns:a16="http://schemas.microsoft.com/office/drawing/2014/main" id="{18B575BF-A42B-472F-BF66-1DDA0066B88A}"/>
                </a:ext>
              </a:extLst>
            </p:cNvPr>
            <p:cNvSpPr>
              <a:spLocks noChangeArrowheads="1"/>
            </p:cNvSpPr>
            <p:nvPr/>
          </p:nvSpPr>
          <p:spPr bwMode="auto">
            <a:xfrm>
              <a:off x="630" y="1777"/>
              <a:ext cx="32" cy="142"/>
            </a:xfrm>
            <a:prstGeom prst="rect">
              <a:avLst/>
            </a:pr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D"/>
            </a:p>
          </p:txBody>
        </p:sp>
        <p:sp>
          <p:nvSpPr>
            <p:cNvPr id="56" name="Freeform 12">
              <a:extLst>
                <a:ext uri="{FF2B5EF4-FFF2-40B4-BE49-F238E27FC236}">
                  <a16:creationId xmlns="" xmlns:a16="http://schemas.microsoft.com/office/drawing/2014/main" id="{6AD10DD2-05BE-4274-A64F-E1829D48E9E9}"/>
                </a:ext>
              </a:extLst>
            </p:cNvPr>
            <p:cNvSpPr>
              <a:spLocks/>
            </p:cNvSpPr>
            <p:nvPr/>
          </p:nvSpPr>
          <p:spPr bwMode="auto">
            <a:xfrm>
              <a:off x="459" y="1777"/>
              <a:ext cx="56" cy="107"/>
            </a:xfrm>
            <a:custGeom>
              <a:avLst/>
              <a:gdLst>
                <a:gd name="T0" fmla="*/ 0 w 14"/>
                <a:gd name="T1" fmla="*/ 21 h 27"/>
                <a:gd name="T2" fmla="*/ 7 w 14"/>
                <a:gd name="T3" fmla="*/ 27 h 27"/>
                <a:gd name="T4" fmla="*/ 14 w 14"/>
                <a:gd name="T5" fmla="*/ 21 h 27"/>
                <a:gd name="T6" fmla="*/ 7 w 14"/>
                <a:gd name="T7" fmla="*/ 14 h 27"/>
                <a:gd name="T8" fmla="*/ 0 w 14"/>
                <a:gd name="T9" fmla="*/ 7 h 27"/>
                <a:gd name="T10" fmla="*/ 7 w 14"/>
                <a:gd name="T11" fmla="*/ 0 h 27"/>
                <a:gd name="T12" fmla="*/ 14 w 14"/>
                <a:gd name="T13" fmla="*/ 7 h 27"/>
              </a:gdLst>
              <a:ahLst/>
              <a:cxnLst>
                <a:cxn ang="0">
                  <a:pos x="T0" y="T1"/>
                </a:cxn>
                <a:cxn ang="0">
                  <a:pos x="T2" y="T3"/>
                </a:cxn>
                <a:cxn ang="0">
                  <a:pos x="T4" y="T5"/>
                </a:cxn>
                <a:cxn ang="0">
                  <a:pos x="T6" y="T7"/>
                </a:cxn>
                <a:cxn ang="0">
                  <a:pos x="T8" y="T9"/>
                </a:cxn>
                <a:cxn ang="0">
                  <a:pos x="T10" y="T11"/>
                </a:cxn>
                <a:cxn ang="0">
                  <a:pos x="T12" y="T13"/>
                </a:cxn>
              </a:cxnLst>
              <a:rect l="0" t="0" r="r" b="b"/>
              <a:pathLst>
                <a:path w="14" h="27">
                  <a:moveTo>
                    <a:pt x="0" y="21"/>
                  </a:moveTo>
                  <a:cubicBezTo>
                    <a:pt x="0" y="24"/>
                    <a:pt x="3" y="27"/>
                    <a:pt x="7" y="27"/>
                  </a:cubicBezTo>
                  <a:cubicBezTo>
                    <a:pt x="11" y="27"/>
                    <a:pt x="14" y="24"/>
                    <a:pt x="14" y="21"/>
                  </a:cubicBezTo>
                  <a:cubicBezTo>
                    <a:pt x="14" y="17"/>
                    <a:pt x="11" y="14"/>
                    <a:pt x="7" y="14"/>
                  </a:cubicBezTo>
                  <a:cubicBezTo>
                    <a:pt x="3" y="14"/>
                    <a:pt x="0" y="11"/>
                    <a:pt x="0" y="7"/>
                  </a:cubicBezTo>
                  <a:cubicBezTo>
                    <a:pt x="0" y="4"/>
                    <a:pt x="3" y="0"/>
                    <a:pt x="7" y="0"/>
                  </a:cubicBezTo>
                  <a:cubicBezTo>
                    <a:pt x="11" y="0"/>
                    <a:pt x="14" y="4"/>
                    <a:pt x="14" y="7"/>
                  </a:cubicBezTo>
                </a:path>
              </a:pathLst>
            </a:cu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D"/>
            </a:p>
          </p:txBody>
        </p:sp>
        <p:sp>
          <p:nvSpPr>
            <p:cNvPr id="57" name="Line 13">
              <a:extLst>
                <a:ext uri="{FF2B5EF4-FFF2-40B4-BE49-F238E27FC236}">
                  <a16:creationId xmlns="" xmlns:a16="http://schemas.microsoft.com/office/drawing/2014/main" id="{E5498485-E12D-486E-B73D-CF8075786A2C}"/>
                </a:ext>
              </a:extLst>
            </p:cNvPr>
            <p:cNvSpPr>
              <a:spLocks noChangeShapeType="1"/>
            </p:cNvSpPr>
            <p:nvPr/>
          </p:nvSpPr>
          <p:spPr bwMode="auto">
            <a:xfrm>
              <a:off x="487" y="1884"/>
              <a:ext cx="0" cy="20"/>
            </a:xfrm>
            <a:prstGeom prst="line">
              <a:avLst/>
            </a:prstGeom>
            <a:noFill/>
            <a:ln w="19050"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D"/>
            </a:p>
          </p:txBody>
        </p:sp>
        <p:sp>
          <p:nvSpPr>
            <p:cNvPr id="58" name="Line 14">
              <a:extLst>
                <a:ext uri="{FF2B5EF4-FFF2-40B4-BE49-F238E27FC236}">
                  <a16:creationId xmlns="" xmlns:a16="http://schemas.microsoft.com/office/drawing/2014/main" id="{B480868E-C6C4-4801-8DC3-92B68CEE5A93}"/>
                </a:ext>
              </a:extLst>
            </p:cNvPr>
            <p:cNvSpPr>
              <a:spLocks noChangeShapeType="1"/>
            </p:cNvSpPr>
            <p:nvPr/>
          </p:nvSpPr>
          <p:spPr bwMode="auto">
            <a:xfrm>
              <a:off x="487" y="1761"/>
              <a:ext cx="0" cy="16"/>
            </a:xfrm>
            <a:prstGeom prst="line">
              <a:avLst/>
            </a:prstGeom>
            <a:noFill/>
            <a:ln w="19050"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ID"/>
            </a:p>
          </p:txBody>
        </p:sp>
      </p:grpSp>
    </p:spTree>
    <p:extLst>
      <p:ext uri="{BB962C8B-B14F-4D97-AF65-F5344CB8AC3E}">
        <p14:creationId xmlns:p14="http://schemas.microsoft.com/office/powerpoint/2010/main" val="14343707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A27F5D4-E261-4336-BB4F-FC9F256E4849}"/>
              </a:ext>
            </a:extLst>
          </p:cNvPr>
          <p:cNvSpPr>
            <a:spLocks noGrp="1"/>
          </p:cNvSpPr>
          <p:nvPr>
            <p:ph type="title"/>
          </p:nvPr>
        </p:nvSpPr>
        <p:spPr/>
        <p:txBody>
          <a:bodyPr/>
          <a:lstStyle/>
          <a:p>
            <a:r>
              <a:rPr lang="da-DK" dirty="0"/>
              <a:t>Area Charts Presentation</a:t>
            </a:r>
            <a:endParaRPr lang="en-ID" dirty="0"/>
          </a:p>
        </p:txBody>
      </p:sp>
      <p:sp>
        <p:nvSpPr>
          <p:cNvPr id="3" name="Date Placeholder 2">
            <a:extLst>
              <a:ext uri="{FF2B5EF4-FFF2-40B4-BE49-F238E27FC236}">
                <a16:creationId xmlns="" xmlns:a16="http://schemas.microsoft.com/office/drawing/2014/main" id="{B0F744E6-9970-4FC5-8760-4C39B791BAC6}"/>
              </a:ext>
            </a:extLst>
          </p:cNvPr>
          <p:cNvSpPr>
            <a:spLocks noGrp="1"/>
          </p:cNvSpPr>
          <p:nvPr>
            <p:ph type="dt" sz="half" idx="10"/>
          </p:nvPr>
        </p:nvSpPr>
        <p:spPr/>
        <p:txBody>
          <a:bodyPr/>
          <a:lstStyle/>
          <a:p>
            <a:fld id="{9869A797-63B8-43CD-BD01-786DE50012A9}" type="datetime1">
              <a:rPr lang="en-ID" smtClean="0"/>
              <a:t>21/07/2022</a:t>
            </a:fld>
            <a:endParaRPr lang="en-ID"/>
          </a:p>
        </p:txBody>
      </p:sp>
      <p:sp>
        <p:nvSpPr>
          <p:cNvPr id="22" name="Footer Placeholder 21">
            <a:extLst>
              <a:ext uri="{FF2B5EF4-FFF2-40B4-BE49-F238E27FC236}">
                <a16:creationId xmlns="" xmlns:a16="http://schemas.microsoft.com/office/drawing/2014/main" id="{636DA5F5-5D6F-404B-8BA5-2CF6B935D002}"/>
              </a:ext>
            </a:extLst>
          </p:cNvPr>
          <p:cNvSpPr>
            <a:spLocks noGrp="1"/>
          </p:cNvSpPr>
          <p:nvPr>
            <p:ph type="ftr" sz="quarter" idx="11"/>
          </p:nvPr>
        </p:nvSpPr>
        <p:spPr/>
        <p:txBody>
          <a:bodyPr/>
          <a:lstStyle/>
          <a:p>
            <a:pPr algn="l"/>
            <a:r>
              <a:rPr lang="en-ID" dirty="0"/>
              <a:t>Footer</a:t>
            </a:r>
          </a:p>
        </p:txBody>
      </p:sp>
      <p:sp>
        <p:nvSpPr>
          <p:cNvPr id="4" name="Slide Number Placeholder 3">
            <a:extLst>
              <a:ext uri="{FF2B5EF4-FFF2-40B4-BE49-F238E27FC236}">
                <a16:creationId xmlns="" xmlns:a16="http://schemas.microsoft.com/office/drawing/2014/main" id="{D5DA88F8-379B-44E4-8B22-EBA053A9E499}"/>
              </a:ext>
            </a:extLst>
          </p:cNvPr>
          <p:cNvSpPr>
            <a:spLocks noGrp="1"/>
          </p:cNvSpPr>
          <p:nvPr>
            <p:ph type="sldNum" sz="quarter" idx="12"/>
          </p:nvPr>
        </p:nvSpPr>
        <p:spPr/>
        <p:txBody>
          <a:bodyPr/>
          <a:lstStyle/>
          <a:p>
            <a:fld id="{20A13858-C2AA-4A16-A43A-77ABAD7631C2}" type="slidenum">
              <a:rPr lang="en-ID" smtClean="0"/>
              <a:pPr/>
              <a:t>3</a:t>
            </a:fld>
            <a:endParaRPr lang="en-ID" dirty="0"/>
          </a:p>
        </p:txBody>
      </p:sp>
      <p:graphicFrame>
        <p:nvGraphicFramePr>
          <p:cNvPr id="18" name="Chart 17">
            <a:extLst>
              <a:ext uri="{FF2B5EF4-FFF2-40B4-BE49-F238E27FC236}">
                <a16:creationId xmlns="" xmlns:a16="http://schemas.microsoft.com/office/drawing/2014/main" id="{045D0254-A468-4A57-9171-F61B1A0A8BF3}"/>
              </a:ext>
            </a:extLst>
          </p:cNvPr>
          <p:cNvGraphicFramePr/>
          <p:nvPr>
            <p:extLst>
              <p:ext uri="{D42A27DB-BD31-4B8C-83A1-F6EECF244321}">
                <p14:modId xmlns:p14="http://schemas.microsoft.com/office/powerpoint/2010/main" val="3446057501"/>
              </p:ext>
            </p:extLst>
          </p:nvPr>
        </p:nvGraphicFramePr>
        <p:xfrm>
          <a:off x="609600" y="1581150"/>
          <a:ext cx="5486400" cy="4375149"/>
        </p:xfrm>
        <a:graphic>
          <a:graphicData uri="http://schemas.openxmlformats.org/drawingml/2006/chart">
            <c:chart xmlns:c="http://schemas.openxmlformats.org/drawingml/2006/chart" xmlns:r="http://schemas.openxmlformats.org/officeDocument/2006/relationships" r:id="rId2"/>
          </a:graphicData>
        </a:graphic>
      </p:graphicFrame>
      <p:sp>
        <p:nvSpPr>
          <p:cNvPr id="20" name="TextBox 19">
            <a:extLst>
              <a:ext uri="{FF2B5EF4-FFF2-40B4-BE49-F238E27FC236}">
                <a16:creationId xmlns="" xmlns:a16="http://schemas.microsoft.com/office/drawing/2014/main" id="{C81E044B-4157-4D84-A9F6-2CC20FC52E62}"/>
              </a:ext>
            </a:extLst>
          </p:cNvPr>
          <p:cNvSpPr txBox="1"/>
          <p:nvPr/>
        </p:nvSpPr>
        <p:spPr>
          <a:xfrm>
            <a:off x="609600" y="1152525"/>
            <a:ext cx="5486400" cy="276999"/>
          </a:xfrm>
          <a:prstGeom prst="rect">
            <a:avLst/>
          </a:prstGeom>
          <a:noFill/>
        </p:spPr>
        <p:txBody>
          <a:bodyPr wrap="square" lIns="0" tIns="0" rIns="0" bIns="0" rtlCol="0">
            <a:spAutoFit/>
          </a:bodyPr>
          <a:lstStyle/>
          <a:p>
            <a:r>
              <a:rPr lang="da-DK" b="1" dirty="0">
                <a:solidFill>
                  <a:schemeClr val="tx1">
                    <a:lumMod val="75000"/>
                    <a:lumOff val="25000"/>
                  </a:schemeClr>
                </a:solidFill>
                <a:latin typeface="+mj-lt"/>
              </a:rPr>
              <a:t>Lorem ipsum dolor sit amet</a:t>
            </a:r>
            <a:endParaRPr lang="en-ID" b="1" dirty="0">
              <a:solidFill>
                <a:schemeClr val="tx1">
                  <a:lumMod val="75000"/>
                  <a:lumOff val="25000"/>
                </a:schemeClr>
              </a:solidFill>
              <a:latin typeface="+mj-lt"/>
            </a:endParaRPr>
          </a:p>
        </p:txBody>
      </p:sp>
      <p:graphicFrame>
        <p:nvGraphicFramePr>
          <p:cNvPr id="16" name="Chart 15">
            <a:extLst>
              <a:ext uri="{FF2B5EF4-FFF2-40B4-BE49-F238E27FC236}">
                <a16:creationId xmlns="" xmlns:a16="http://schemas.microsoft.com/office/drawing/2014/main" id="{05035334-F543-4D1C-B189-1A9EB18ED7CF}"/>
              </a:ext>
            </a:extLst>
          </p:cNvPr>
          <p:cNvGraphicFramePr/>
          <p:nvPr>
            <p:extLst>
              <p:ext uri="{D42A27DB-BD31-4B8C-83A1-F6EECF244321}">
                <p14:modId xmlns:p14="http://schemas.microsoft.com/office/powerpoint/2010/main" val="1598377993"/>
              </p:ext>
            </p:extLst>
          </p:nvPr>
        </p:nvGraphicFramePr>
        <p:xfrm>
          <a:off x="6373368" y="1152525"/>
          <a:ext cx="2820543" cy="1354218"/>
        </p:xfrm>
        <a:graphic>
          <a:graphicData uri="http://schemas.openxmlformats.org/drawingml/2006/chart">
            <c:chart xmlns:c="http://schemas.openxmlformats.org/drawingml/2006/chart" xmlns:r="http://schemas.openxmlformats.org/officeDocument/2006/relationships" r:id="rId3"/>
          </a:graphicData>
        </a:graphic>
      </p:graphicFrame>
      <p:grpSp>
        <p:nvGrpSpPr>
          <p:cNvPr id="17" name="Group 16">
            <a:extLst>
              <a:ext uri="{FF2B5EF4-FFF2-40B4-BE49-F238E27FC236}">
                <a16:creationId xmlns="" xmlns:a16="http://schemas.microsoft.com/office/drawing/2014/main" id="{AB6CCB85-9268-48A6-9715-4A324C458197}"/>
              </a:ext>
            </a:extLst>
          </p:cNvPr>
          <p:cNvGrpSpPr/>
          <p:nvPr/>
        </p:nvGrpSpPr>
        <p:grpSpPr>
          <a:xfrm>
            <a:off x="9473183" y="1152524"/>
            <a:ext cx="2109217" cy="1354218"/>
            <a:chOff x="9473183" y="1152524"/>
            <a:chExt cx="2109217" cy="1354218"/>
          </a:xfrm>
        </p:grpSpPr>
        <p:sp>
          <p:nvSpPr>
            <p:cNvPr id="9" name="TextBox 8">
              <a:extLst>
                <a:ext uri="{FF2B5EF4-FFF2-40B4-BE49-F238E27FC236}">
                  <a16:creationId xmlns="" xmlns:a16="http://schemas.microsoft.com/office/drawing/2014/main" id="{C669CF30-A5D5-4783-997D-4EDDBD710E23}"/>
                </a:ext>
              </a:extLst>
            </p:cNvPr>
            <p:cNvSpPr txBox="1"/>
            <p:nvPr/>
          </p:nvSpPr>
          <p:spPr>
            <a:xfrm>
              <a:off x="9473183" y="1152524"/>
              <a:ext cx="2109217" cy="215444"/>
            </a:xfrm>
            <a:prstGeom prst="rect">
              <a:avLst/>
            </a:prstGeom>
            <a:noFill/>
          </p:spPr>
          <p:txBody>
            <a:bodyPr wrap="square" lIns="0" tIns="0" rIns="0" bIns="0" rtlCol="0">
              <a:spAutoFit/>
            </a:bodyPr>
            <a:lstStyle/>
            <a:p>
              <a:pPr algn="l"/>
              <a:r>
                <a:rPr lang="en-US" sz="1400" b="1" dirty="0">
                  <a:solidFill>
                    <a:schemeClr val="tx1">
                      <a:lumMod val="75000"/>
                      <a:lumOff val="25000"/>
                    </a:schemeClr>
                  </a:solidFill>
                  <a:latin typeface="+mj-lt"/>
                </a:rPr>
                <a:t>Project A</a:t>
              </a:r>
              <a:endParaRPr lang="en-ID" sz="1400" b="1" dirty="0">
                <a:solidFill>
                  <a:schemeClr val="tx1">
                    <a:lumMod val="75000"/>
                    <a:lumOff val="25000"/>
                  </a:schemeClr>
                </a:solidFill>
                <a:latin typeface="+mj-lt"/>
              </a:endParaRPr>
            </a:p>
          </p:txBody>
        </p:sp>
        <p:sp>
          <p:nvSpPr>
            <p:cNvPr id="60" name="TextBox 59">
              <a:extLst>
                <a:ext uri="{FF2B5EF4-FFF2-40B4-BE49-F238E27FC236}">
                  <a16:creationId xmlns="" xmlns:a16="http://schemas.microsoft.com/office/drawing/2014/main" id="{07F00ECA-DEFA-4FF7-8552-1335430CCA72}"/>
                </a:ext>
              </a:extLst>
            </p:cNvPr>
            <p:cNvSpPr txBox="1"/>
            <p:nvPr/>
          </p:nvSpPr>
          <p:spPr>
            <a:xfrm>
              <a:off x="9473183" y="1429524"/>
              <a:ext cx="2109217" cy="1077218"/>
            </a:xfrm>
            <a:prstGeom prst="rect">
              <a:avLst/>
            </a:prstGeom>
            <a:noFill/>
          </p:spPr>
          <p:txBody>
            <a:bodyPr wrap="square" lIns="0" tIns="0" rIns="0" bIns="0" rtlCol="0">
              <a:spAutoFit/>
            </a:bodyPr>
            <a:lstStyle/>
            <a:p>
              <a:r>
                <a:rPr lang="da-DK" sz="1400" dirty="0">
                  <a:solidFill>
                    <a:schemeClr val="tx1">
                      <a:lumMod val="75000"/>
                      <a:lumOff val="25000"/>
                    </a:schemeClr>
                  </a:solidFill>
                </a:rPr>
                <a:t>Lorem ipsum dolor sit amet, consectetur adipiscing elit, sed do eiusmod tempor incididunt ut labore et dolore magna aliqua.</a:t>
              </a:r>
            </a:p>
          </p:txBody>
        </p:sp>
      </p:grpSp>
      <p:graphicFrame>
        <p:nvGraphicFramePr>
          <p:cNvPr id="72" name="Chart 71">
            <a:extLst>
              <a:ext uri="{FF2B5EF4-FFF2-40B4-BE49-F238E27FC236}">
                <a16:creationId xmlns="" xmlns:a16="http://schemas.microsoft.com/office/drawing/2014/main" id="{320522D2-5A2E-49D6-92BD-300EC0EE273B}"/>
              </a:ext>
            </a:extLst>
          </p:cNvPr>
          <p:cNvGraphicFramePr/>
          <p:nvPr>
            <p:extLst>
              <p:ext uri="{D42A27DB-BD31-4B8C-83A1-F6EECF244321}">
                <p14:modId xmlns:p14="http://schemas.microsoft.com/office/powerpoint/2010/main" val="4233116123"/>
              </p:ext>
            </p:extLst>
          </p:nvPr>
        </p:nvGraphicFramePr>
        <p:xfrm>
          <a:off x="6373368" y="2865798"/>
          <a:ext cx="2820543" cy="1354218"/>
        </p:xfrm>
        <a:graphic>
          <a:graphicData uri="http://schemas.openxmlformats.org/drawingml/2006/chart">
            <c:chart xmlns:c="http://schemas.openxmlformats.org/drawingml/2006/chart" xmlns:r="http://schemas.openxmlformats.org/officeDocument/2006/relationships" r:id="rId4"/>
          </a:graphicData>
        </a:graphic>
      </p:graphicFrame>
      <p:sp>
        <p:nvSpPr>
          <p:cNvPr id="74" name="TextBox 73">
            <a:extLst>
              <a:ext uri="{FF2B5EF4-FFF2-40B4-BE49-F238E27FC236}">
                <a16:creationId xmlns="" xmlns:a16="http://schemas.microsoft.com/office/drawing/2014/main" id="{53E7561E-E876-4C53-BB3A-3FC877BBE3A8}"/>
              </a:ext>
            </a:extLst>
          </p:cNvPr>
          <p:cNvSpPr txBox="1"/>
          <p:nvPr/>
        </p:nvSpPr>
        <p:spPr>
          <a:xfrm>
            <a:off x="9473183" y="2865797"/>
            <a:ext cx="2109217" cy="215444"/>
          </a:xfrm>
          <a:prstGeom prst="rect">
            <a:avLst/>
          </a:prstGeom>
          <a:noFill/>
        </p:spPr>
        <p:txBody>
          <a:bodyPr wrap="square" lIns="0" tIns="0" rIns="0" bIns="0" rtlCol="0">
            <a:spAutoFit/>
          </a:bodyPr>
          <a:lstStyle/>
          <a:p>
            <a:pPr algn="l"/>
            <a:r>
              <a:rPr lang="en-US" sz="1400" b="1" dirty="0">
                <a:solidFill>
                  <a:schemeClr val="tx1">
                    <a:lumMod val="75000"/>
                    <a:lumOff val="25000"/>
                  </a:schemeClr>
                </a:solidFill>
                <a:latin typeface="+mj-lt"/>
              </a:rPr>
              <a:t>Project B</a:t>
            </a:r>
            <a:endParaRPr lang="en-ID" sz="1400" b="1" dirty="0">
              <a:solidFill>
                <a:schemeClr val="tx1">
                  <a:lumMod val="75000"/>
                  <a:lumOff val="25000"/>
                </a:schemeClr>
              </a:solidFill>
              <a:latin typeface="+mj-lt"/>
            </a:endParaRPr>
          </a:p>
        </p:txBody>
      </p:sp>
      <p:sp>
        <p:nvSpPr>
          <p:cNvPr id="75" name="TextBox 74">
            <a:extLst>
              <a:ext uri="{FF2B5EF4-FFF2-40B4-BE49-F238E27FC236}">
                <a16:creationId xmlns="" xmlns:a16="http://schemas.microsoft.com/office/drawing/2014/main" id="{3837285A-3585-4545-97A5-71F4811D5BC4}"/>
              </a:ext>
            </a:extLst>
          </p:cNvPr>
          <p:cNvSpPr txBox="1"/>
          <p:nvPr/>
        </p:nvSpPr>
        <p:spPr>
          <a:xfrm>
            <a:off x="9473183" y="3142797"/>
            <a:ext cx="2109217" cy="1077218"/>
          </a:xfrm>
          <a:prstGeom prst="rect">
            <a:avLst/>
          </a:prstGeom>
          <a:noFill/>
        </p:spPr>
        <p:txBody>
          <a:bodyPr wrap="square" lIns="0" tIns="0" rIns="0" bIns="0" rtlCol="0">
            <a:spAutoFit/>
          </a:bodyPr>
          <a:lstStyle/>
          <a:p>
            <a:r>
              <a:rPr lang="da-DK" sz="1400" dirty="0">
                <a:solidFill>
                  <a:schemeClr val="tx1">
                    <a:lumMod val="75000"/>
                    <a:lumOff val="25000"/>
                  </a:schemeClr>
                </a:solidFill>
              </a:rPr>
              <a:t>Lorem ipsum dolor sit amet, consectetur adipiscing elit, sed do eiusmod tempor incididunt ut labore et dolore magna aliqua.</a:t>
            </a:r>
          </a:p>
        </p:txBody>
      </p:sp>
      <p:graphicFrame>
        <p:nvGraphicFramePr>
          <p:cNvPr id="77" name="Chart 76">
            <a:extLst>
              <a:ext uri="{FF2B5EF4-FFF2-40B4-BE49-F238E27FC236}">
                <a16:creationId xmlns="" xmlns:a16="http://schemas.microsoft.com/office/drawing/2014/main" id="{99F176FA-68BD-4D20-937E-258385706E3F}"/>
              </a:ext>
            </a:extLst>
          </p:cNvPr>
          <p:cNvGraphicFramePr/>
          <p:nvPr>
            <p:extLst>
              <p:ext uri="{D42A27DB-BD31-4B8C-83A1-F6EECF244321}">
                <p14:modId xmlns:p14="http://schemas.microsoft.com/office/powerpoint/2010/main" val="1444341316"/>
              </p:ext>
            </p:extLst>
          </p:nvPr>
        </p:nvGraphicFramePr>
        <p:xfrm>
          <a:off x="6373368" y="4579072"/>
          <a:ext cx="2820543" cy="1354218"/>
        </p:xfrm>
        <a:graphic>
          <a:graphicData uri="http://schemas.openxmlformats.org/drawingml/2006/chart">
            <c:chart xmlns:c="http://schemas.openxmlformats.org/drawingml/2006/chart" xmlns:r="http://schemas.openxmlformats.org/officeDocument/2006/relationships" r:id="rId5"/>
          </a:graphicData>
        </a:graphic>
      </p:graphicFrame>
      <p:grpSp>
        <p:nvGrpSpPr>
          <p:cNvPr id="78" name="Group 77">
            <a:extLst>
              <a:ext uri="{FF2B5EF4-FFF2-40B4-BE49-F238E27FC236}">
                <a16:creationId xmlns="" xmlns:a16="http://schemas.microsoft.com/office/drawing/2014/main" id="{5DFFDBE0-67D8-4E9E-9C01-241CE1DDE4E0}"/>
              </a:ext>
            </a:extLst>
          </p:cNvPr>
          <p:cNvGrpSpPr/>
          <p:nvPr/>
        </p:nvGrpSpPr>
        <p:grpSpPr>
          <a:xfrm>
            <a:off x="9473183" y="4579071"/>
            <a:ext cx="2109217" cy="1354218"/>
            <a:chOff x="9473183" y="1152524"/>
            <a:chExt cx="2109217" cy="1354218"/>
          </a:xfrm>
        </p:grpSpPr>
        <p:sp>
          <p:nvSpPr>
            <p:cNvPr id="79" name="TextBox 78">
              <a:extLst>
                <a:ext uri="{FF2B5EF4-FFF2-40B4-BE49-F238E27FC236}">
                  <a16:creationId xmlns="" xmlns:a16="http://schemas.microsoft.com/office/drawing/2014/main" id="{5EC989BD-69B9-46B0-84C7-346253B038C5}"/>
                </a:ext>
              </a:extLst>
            </p:cNvPr>
            <p:cNvSpPr txBox="1"/>
            <p:nvPr/>
          </p:nvSpPr>
          <p:spPr>
            <a:xfrm>
              <a:off x="9473183" y="1152524"/>
              <a:ext cx="2109217" cy="215444"/>
            </a:xfrm>
            <a:prstGeom prst="rect">
              <a:avLst/>
            </a:prstGeom>
            <a:noFill/>
          </p:spPr>
          <p:txBody>
            <a:bodyPr wrap="square" lIns="0" tIns="0" rIns="0" bIns="0" rtlCol="0">
              <a:spAutoFit/>
            </a:bodyPr>
            <a:lstStyle/>
            <a:p>
              <a:pPr algn="l"/>
              <a:r>
                <a:rPr lang="en-US" sz="1400" b="1" dirty="0">
                  <a:solidFill>
                    <a:schemeClr val="tx1">
                      <a:lumMod val="75000"/>
                      <a:lumOff val="25000"/>
                    </a:schemeClr>
                  </a:solidFill>
                  <a:latin typeface="+mj-lt"/>
                </a:rPr>
                <a:t>Project C</a:t>
              </a:r>
              <a:endParaRPr lang="en-ID" sz="1400" b="1" dirty="0">
                <a:solidFill>
                  <a:schemeClr val="tx1">
                    <a:lumMod val="75000"/>
                    <a:lumOff val="25000"/>
                  </a:schemeClr>
                </a:solidFill>
                <a:latin typeface="+mj-lt"/>
              </a:endParaRPr>
            </a:p>
          </p:txBody>
        </p:sp>
        <p:sp>
          <p:nvSpPr>
            <p:cNvPr id="80" name="TextBox 79">
              <a:extLst>
                <a:ext uri="{FF2B5EF4-FFF2-40B4-BE49-F238E27FC236}">
                  <a16:creationId xmlns="" xmlns:a16="http://schemas.microsoft.com/office/drawing/2014/main" id="{62B64FA6-9F2F-4591-AD63-6B90917A660D}"/>
                </a:ext>
              </a:extLst>
            </p:cNvPr>
            <p:cNvSpPr txBox="1"/>
            <p:nvPr/>
          </p:nvSpPr>
          <p:spPr>
            <a:xfrm>
              <a:off x="9473183" y="1429524"/>
              <a:ext cx="2109217" cy="1077218"/>
            </a:xfrm>
            <a:prstGeom prst="rect">
              <a:avLst/>
            </a:prstGeom>
            <a:noFill/>
          </p:spPr>
          <p:txBody>
            <a:bodyPr wrap="square" lIns="0" tIns="0" rIns="0" bIns="0" rtlCol="0">
              <a:spAutoFit/>
            </a:bodyPr>
            <a:lstStyle/>
            <a:p>
              <a:r>
                <a:rPr lang="da-DK" sz="1400" dirty="0">
                  <a:solidFill>
                    <a:schemeClr val="tx1">
                      <a:lumMod val="75000"/>
                      <a:lumOff val="25000"/>
                    </a:schemeClr>
                  </a:solidFill>
                </a:rPr>
                <a:t>Lorem ipsum dolor sit amet, consectetur adipiscing elit, sed do eiusmod tempor incididunt ut labore et dolore magna aliqua.</a:t>
              </a:r>
            </a:p>
          </p:txBody>
        </p:sp>
      </p:grpSp>
      <p:cxnSp>
        <p:nvCxnSpPr>
          <p:cNvPr id="26" name="Straight Connector 25">
            <a:extLst>
              <a:ext uri="{FF2B5EF4-FFF2-40B4-BE49-F238E27FC236}">
                <a16:creationId xmlns="" xmlns:a16="http://schemas.microsoft.com/office/drawing/2014/main" id="{D6042C70-F250-49DC-84F0-604E0AC96A8B}"/>
              </a:ext>
            </a:extLst>
          </p:cNvPr>
          <p:cNvCxnSpPr/>
          <p:nvPr/>
        </p:nvCxnSpPr>
        <p:spPr>
          <a:xfrm>
            <a:off x="6373368" y="2686270"/>
            <a:ext cx="5209032"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1" name="Straight Connector 80">
            <a:extLst>
              <a:ext uri="{FF2B5EF4-FFF2-40B4-BE49-F238E27FC236}">
                <a16:creationId xmlns="" xmlns:a16="http://schemas.microsoft.com/office/drawing/2014/main" id="{2D57C7BF-7E3A-4CF4-A416-6FB4271B984E}"/>
              </a:ext>
            </a:extLst>
          </p:cNvPr>
          <p:cNvCxnSpPr/>
          <p:nvPr/>
        </p:nvCxnSpPr>
        <p:spPr>
          <a:xfrm>
            <a:off x="6373368" y="4399543"/>
            <a:ext cx="5209032"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2" name="Straight Connector 81">
            <a:extLst>
              <a:ext uri="{FF2B5EF4-FFF2-40B4-BE49-F238E27FC236}">
                <a16:creationId xmlns="" xmlns:a16="http://schemas.microsoft.com/office/drawing/2014/main" id="{F7AA1F46-21D2-4099-8DA6-0905A2569289}"/>
              </a:ext>
            </a:extLst>
          </p:cNvPr>
          <p:cNvCxnSpPr/>
          <p:nvPr/>
        </p:nvCxnSpPr>
        <p:spPr>
          <a:xfrm>
            <a:off x="6373368" y="2686270"/>
            <a:ext cx="294132" cy="0"/>
          </a:xfrm>
          <a:prstGeom prst="line">
            <a:avLst/>
          </a:prstGeom>
          <a:ln w="254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 xmlns:a16="http://schemas.microsoft.com/office/drawing/2014/main" id="{B58C7866-1E2D-4989-97E7-FB5F7A21290F}"/>
              </a:ext>
            </a:extLst>
          </p:cNvPr>
          <p:cNvCxnSpPr/>
          <p:nvPr/>
        </p:nvCxnSpPr>
        <p:spPr>
          <a:xfrm>
            <a:off x="6373368" y="4399543"/>
            <a:ext cx="294132" cy="0"/>
          </a:xfrm>
          <a:prstGeom prst="line">
            <a:avLst/>
          </a:prstGeom>
          <a:ln w="254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860288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A27F5D4-E261-4336-BB4F-FC9F256E4849}"/>
              </a:ext>
            </a:extLst>
          </p:cNvPr>
          <p:cNvSpPr>
            <a:spLocks noGrp="1"/>
          </p:cNvSpPr>
          <p:nvPr>
            <p:ph type="title"/>
          </p:nvPr>
        </p:nvSpPr>
        <p:spPr/>
        <p:txBody>
          <a:bodyPr/>
          <a:lstStyle/>
          <a:p>
            <a:r>
              <a:rPr lang="da-DK" dirty="0"/>
              <a:t>Area Charts Presentation</a:t>
            </a:r>
            <a:endParaRPr lang="en-ID" dirty="0"/>
          </a:p>
        </p:txBody>
      </p:sp>
      <p:sp>
        <p:nvSpPr>
          <p:cNvPr id="3" name="Date Placeholder 2">
            <a:extLst>
              <a:ext uri="{FF2B5EF4-FFF2-40B4-BE49-F238E27FC236}">
                <a16:creationId xmlns="" xmlns:a16="http://schemas.microsoft.com/office/drawing/2014/main" id="{C6AD64DD-9DD1-49A3-AE71-E7991026259F}"/>
              </a:ext>
            </a:extLst>
          </p:cNvPr>
          <p:cNvSpPr>
            <a:spLocks noGrp="1"/>
          </p:cNvSpPr>
          <p:nvPr>
            <p:ph type="dt" sz="half" idx="10"/>
          </p:nvPr>
        </p:nvSpPr>
        <p:spPr/>
        <p:txBody>
          <a:bodyPr/>
          <a:lstStyle/>
          <a:p>
            <a:fld id="{2F00106B-428B-4CD9-971A-8377621B92A7}" type="datetime1">
              <a:rPr lang="en-ID" smtClean="0"/>
              <a:t>21/07/2022</a:t>
            </a:fld>
            <a:endParaRPr lang="en-ID"/>
          </a:p>
        </p:txBody>
      </p:sp>
      <p:sp>
        <p:nvSpPr>
          <p:cNvPr id="22" name="Footer Placeholder 21">
            <a:extLst>
              <a:ext uri="{FF2B5EF4-FFF2-40B4-BE49-F238E27FC236}">
                <a16:creationId xmlns="" xmlns:a16="http://schemas.microsoft.com/office/drawing/2014/main" id="{636DA5F5-5D6F-404B-8BA5-2CF6B935D002}"/>
              </a:ext>
            </a:extLst>
          </p:cNvPr>
          <p:cNvSpPr>
            <a:spLocks noGrp="1"/>
          </p:cNvSpPr>
          <p:nvPr>
            <p:ph type="ftr" sz="quarter" idx="11"/>
          </p:nvPr>
        </p:nvSpPr>
        <p:spPr>
          <a:xfrm>
            <a:off x="1106090" y="6463283"/>
            <a:ext cx="4310460" cy="184666"/>
          </a:xfrm>
        </p:spPr>
        <p:txBody>
          <a:bodyPr/>
          <a:lstStyle/>
          <a:p>
            <a:pPr algn="l"/>
            <a:r>
              <a:rPr lang="en-ID" dirty="0"/>
              <a:t>Footer</a:t>
            </a:r>
          </a:p>
        </p:txBody>
      </p:sp>
      <p:sp>
        <p:nvSpPr>
          <p:cNvPr id="20" name="TextBox 19">
            <a:extLst>
              <a:ext uri="{FF2B5EF4-FFF2-40B4-BE49-F238E27FC236}">
                <a16:creationId xmlns="" xmlns:a16="http://schemas.microsoft.com/office/drawing/2014/main" id="{C81E044B-4157-4D84-A9F6-2CC20FC52E62}"/>
              </a:ext>
            </a:extLst>
          </p:cNvPr>
          <p:cNvSpPr txBox="1"/>
          <p:nvPr/>
        </p:nvSpPr>
        <p:spPr>
          <a:xfrm>
            <a:off x="1389888" y="1306984"/>
            <a:ext cx="2558639" cy="276999"/>
          </a:xfrm>
          <a:prstGeom prst="rect">
            <a:avLst/>
          </a:prstGeom>
          <a:noFill/>
        </p:spPr>
        <p:txBody>
          <a:bodyPr wrap="square" lIns="0" tIns="0" rIns="0" bIns="0" rtlCol="0">
            <a:spAutoFit/>
          </a:bodyPr>
          <a:lstStyle/>
          <a:p>
            <a:r>
              <a:rPr lang="da-DK" b="1" dirty="0">
                <a:solidFill>
                  <a:schemeClr val="tx1">
                    <a:lumMod val="75000"/>
                    <a:lumOff val="25000"/>
                  </a:schemeClr>
                </a:solidFill>
                <a:latin typeface="+mj-lt"/>
              </a:rPr>
              <a:t>Lorem ipsum</a:t>
            </a:r>
            <a:endParaRPr lang="en-ID" b="1" dirty="0">
              <a:solidFill>
                <a:schemeClr val="tx1">
                  <a:lumMod val="75000"/>
                  <a:lumOff val="25000"/>
                </a:schemeClr>
              </a:solidFill>
              <a:latin typeface="+mj-lt"/>
            </a:endParaRPr>
          </a:p>
        </p:txBody>
      </p:sp>
      <p:sp>
        <p:nvSpPr>
          <p:cNvPr id="23" name="TextBox 22">
            <a:extLst>
              <a:ext uri="{FF2B5EF4-FFF2-40B4-BE49-F238E27FC236}">
                <a16:creationId xmlns="" xmlns:a16="http://schemas.microsoft.com/office/drawing/2014/main" id="{E50DFE28-A5C4-4ABD-9883-B14626DCAFC6}"/>
              </a:ext>
            </a:extLst>
          </p:cNvPr>
          <p:cNvSpPr txBox="1"/>
          <p:nvPr/>
        </p:nvSpPr>
        <p:spPr>
          <a:xfrm>
            <a:off x="5206824" y="1306984"/>
            <a:ext cx="2558639" cy="276999"/>
          </a:xfrm>
          <a:prstGeom prst="rect">
            <a:avLst/>
          </a:prstGeom>
          <a:noFill/>
        </p:spPr>
        <p:txBody>
          <a:bodyPr wrap="square" lIns="0" tIns="0" rIns="0" bIns="0" rtlCol="0">
            <a:spAutoFit/>
          </a:bodyPr>
          <a:lstStyle/>
          <a:p>
            <a:r>
              <a:rPr lang="da-DK" b="1" dirty="0">
                <a:solidFill>
                  <a:schemeClr val="tx1">
                    <a:lumMod val="75000"/>
                    <a:lumOff val="25000"/>
                  </a:schemeClr>
                </a:solidFill>
                <a:latin typeface="+mj-lt"/>
              </a:rPr>
              <a:t>Lorem ipsum</a:t>
            </a:r>
            <a:endParaRPr lang="en-ID" b="1" dirty="0">
              <a:solidFill>
                <a:schemeClr val="tx1">
                  <a:lumMod val="75000"/>
                  <a:lumOff val="25000"/>
                </a:schemeClr>
              </a:solidFill>
              <a:latin typeface="+mj-lt"/>
            </a:endParaRPr>
          </a:p>
        </p:txBody>
      </p:sp>
      <p:sp>
        <p:nvSpPr>
          <p:cNvPr id="24" name="TextBox 23">
            <a:extLst>
              <a:ext uri="{FF2B5EF4-FFF2-40B4-BE49-F238E27FC236}">
                <a16:creationId xmlns="" xmlns:a16="http://schemas.microsoft.com/office/drawing/2014/main" id="{19C31EB0-8982-4BB8-930E-61A39AA074F7}"/>
              </a:ext>
            </a:extLst>
          </p:cNvPr>
          <p:cNvSpPr txBox="1"/>
          <p:nvPr/>
        </p:nvSpPr>
        <p:spPr>
          <a:xfrm>
            <a:off x="9023761" y="1306984"/>
            <a:ext cx="2558639" cy="276999"/>
          </a:xfrm>
          <a:prstGeom prst="rect">
            <a:avLst/>
          </a:prstGeom>
          <a:noFill/>
        </p:spPr>
        <p:txBody>
          <a:bodyPr wrap="square" lIns="0" tIns="0" rIns="0" bIns="0" rtlCol="0">
            <a:spAutoFit/>
          </a:bodyPr>
          <a:lstStyle/>
          <a:p>
            <a:r>
              <a:rPr lang="da-DK" b="1" dirty="0">
                <a:solidFill>
                  <a:schemeClr val="tx1">
                    <a:lumMod val="75000"/>
                    <a:lumOff val="25000"/>
                  </a:schemeClr>
                </a:solidFill>
                <a:latin typeface="+mj-lt"/>
              </a:rPr>
              <a:t>Lorem ipsum</a:t>
            </a:r>
            <a:endParaRPr lang="en-ID" b="1" dirty="0">
              <a:solidFill>
                <a:schemeClr val="tx1">
                  <a:lumMod val="75000"/>
                  <a:lumOff val="25000"/>
                </a:schemeClr>
              </a:solidFill>
              <a:latin typeface="+mj-lt"/>
            </a:endParaRPr>
          </a:p>
        </p:txBody>
      </p:sp>
      <p:sp>
        <p:nvSpPr>
          <p:cNvPr id="28" name="TextBox 27">
            <a:extLst>
              <a:ext uri="{FF2B5EF4-FFF2-40B4-BE49-F238E27FC236}">
                <a16:creationId xmlns="" xmlns:a16="http://schemas.microsoft.com/office/drawing/2014/main" id="{9B00D06A-2DDD-4702-839F-D517FEB814CA}"/>
              </a:ext>
            </a:extLst>
          </p:cNvPr>
          <p:cNvSpPr txBox="1"/>
          <p:nvPr/>
        </p:nvSpPr>
        <p:spPr>
          <a:xfrm>
            <a:off x="609600" y="1848868"/>
            <a:ext cx="3338927" cy="1369606"/>
          </a:xfrm>
          <a:prstGeom prst="rect">
            <a:avLst/>
          </a:prstGeom>
          <a:noFill/>
        </p:spPr>
        <p:txBody>
          <a:bodyPr wrap="square" lIns="0" tIns="0" rIns="0" bIns="0" rtlCol="0">
            <a:spAutoFit/>
          </a:bodyPr>
          <a:lstStyle/>
          <a:p>
            <a:pPr marL="285750" indent="-285750">
              <a:spcAft>
                <a:spcPts val="300"/>
              </a:spcAft>
              <a:buFont typeface="Arial" panose="020B0604020202020204" pitchFamily="34" charset="0"/>
              <a:buChar char="•"/>
            </a:pPr>
            <a:r>
              <a:rPr lang="da-DK" sz="1400" dirty="0">
                <a:solidFill>
                  <a:schemeClr val="tx1">
                    <a:lumMod val="75000"/>
                    <a:lumOff val="25000"/>
                  </a:schemeClr>
                </a:solidFill>
              </a:rPr>
              <a:t>Lorem ipsum dolor sit amet, consectetur adipiscing elit.</a:t>
            </a:r>
          </a:p>
          <a:p>
            <a:pPr marL="285750" indent="-285750">
              <a:spcAft>
                <a:spcPts val="300"/>
              </a:spcAft>
              <a:buFont typeface="Arial" panose="020B0604020202020204" pitchFamily="34" charset="0"/>
              <a:buChar char="•"/>
            </a:pPr>
            <a:r>
              <a:rPr lang="da-DK" sz="1400" dirty="0">
                <a:solidFill>
                  <a:schemeClr val="tx1">
                    <a:lumMod val="75000"/>
                    <a:lumOff val="25000"/>
                  </a:schemeClr>
                </a:solidFill>
              </a:rPr>
              <a:t>Lorem ipsum dolor sit amet, consectetur adipiscing elit.</a:t>
            </a:r>
          </a:p>
          <a:p>
            <a:pPr marL="285750" indent="-285750">
              <a:spcAft>
                <a:spcPts val="300"/>
              </a:spcAft>
              <a:buFont typeface="Arial" panose="020B0604020202020204" pitchFamily="34" charset="0"/>
              <a:buChar char="•"/>
            </a:pPr>
            <a:r>
              <a:rPr lang="da-DK" sz="1400" dirty="0">
                <a:solidFill>
                  <a:schemeClr val="tx1">
                    <a:lumMod val="75000"/>
                    <a:lumOff val="25000"/>
                  </a:schemeClr>
                </a:solidFill>
              </a:rPr>
              <a:t>Lorem ipsum dolor sit amet, consectetur adipiscing elit.</a:t>
            </a:r>
          </a:p>
        </p:txBody>
      </p:sp>
      <p:sp>
        <p:nvSpPr>
          <p:cNvPr id="31" name="TextBox 30">
            <a:extLst>
              <a:ext uri="{FF2B5EF4-FFF2-40B4-BE49-F238E27FC236}">
                <a16:creationId xmlns="" xmlns:a16="http://schemas.microsoft.com/office/drawing/2014/main" id="{BC560916-B47A-4B52-A91C-9B0DECD7FD52}"/>
              </a:ext>
            </a:extLst>
          </p:cNvPr>
          <p:cNvSpPr txBox="1"/>
          <p:nvPr/>
        </p:nvSpPr>
        <p:spPr>
          <a:xfrm>
            <a:off x="4426536" y="1848868"/>
            <a:ext cx="3338927" cy="1369606"/>
          </a:xfrm>
          <a:prstGeom prst="rect">
            <a:avLst/>
          </a:prstGeom>
          <a:noFill/>
        </p:spPr>
        <p:txBody>
          <a:bodyPr wrap="square" lIns="0" tIns="0" rIns="0" bIns="0" rtlCol="0">
            <a:spAutoFit/>
          </a:bodyPr>
          <a:lstStyle/>
          <a:p>
            <a:pPr marL="285750" indent="-285750">
              <a:spcAft>
                <a:spcPts val="300"/>
              </a:spcAft>
              <a:buFont typeface="Arial" panose="020B0604020202020204" pitchFamily="34" charset="0"/>
              <a:buChar char="•"/>
            </a:pPr>
            <a:r>
              <a:rPr lang="da-DK" sz="1400" dirty="0">
                <a:solidFill>
                  <a:schemeClr val="tx1">
                    <a:lumMod val="75000"/>
                    <a:lumOff val="25000"/>
                  </a:schemeClr>
                </a:solidFill>
              </a:rPr>
              <a:t>Lorem ipsum dolor sit amet, consectetur adipiscing elit.</a:t>
            </a:r>
          </a:p>
          <a:p>
            <a:pPr marL="285750" indent="-285750">
              <a:spcAft>
                <a:spcPts val="300"/>
              </a:spcAft>
              <a:buFont typeface="Arial" panose="020B0604020202020204" pitchFamily="34" charset="0"/>
              <a:buChar char="•"/>
            </a:pPr>
            <a:r>
              <a:rPr lang="da-DK" sz="1400" dirty="0">
                <a:solidFill>
                  <a:schemeClr val="tx1">
                    <a:lumMod val="75000"/>
                    <a:lumOff val="25000"/>
                  </a:schemeClr>
                </a:solidFill>
              </a:rPr>
              <a:t>Lorem ipsum dolor sit amet, consectetur adipiscing elit.</a:t>
            </a:r>
          </a:p>
          <a:p>
            <a:pPr marL="285750" indent="-285750">
              <a:spcAft>
                <a:spcPts val="300"/>
              </a:spcAft>
              <a:buFont typeface="Arial" panose="020B0604020202020204" pitchFamily="34" charset="0"/>
              <a:buChar char="•"/>
            </a:pPr>
            <a:r>
              <a:rPr lang="da-DK" sz="1400" dirty="0">
                <a:solidFill>
                  <a:schemeClr val="tx1">
                    <a:lumMod val="75000"/>
                    <a:lumOff val="25000"/>
                  </a:schemeClr>
                </a:solidFill>
              </a:rPr>
              <a:t>Lorem ipsum dolor sit amet, consectetur adipiscing elit.</a:t>
            </a:r>
          </a:p>
        </p:txBody>
      </p:sp>
      <p:sp>
        <p:nvSpPr>
          <p:cNvPr id="33" name="TextBox 32">
            <a:extLst>
              <a:ext uri="{FF2B5EF4-FFF2-40B4-BE49-F238E27FC236}">
                <a16:creationId xmlns="" xmlns:a16="http://schemas.microsoft.com/office/drawing/2014/main" id="{C8748784-EF3B-4B81-8D5E-6552C007C12B}"/>
              </a:ext>
            </a:extLst>
          </p:cNvPr>
          <p:cNvSpPr txBox="1"/>
          <p:nvPr/>
        </p:nvSpPr>
        <p:spPr>
          <a:xfrm>
            <a:off x="8243473" y="1848868"/>
            <a:ext cx="3338927" cy="1369606"/>
          </a:xfrm>
          <a:prstGeom prst="rect">
            <a:avLst/>
          </a:prstGeom>
          <a:noFill/>
        </p:spPr>
        <p:txBody>
          <a:bodyPr wrap="square" lIns="0" tIns="0" rIns="0" bIns="0" rtlCol="0">
            <a:spAutoFit/>
          </a:bodyPr>
          <a:lstStyle/>
          <a:p>
            <a:pPr marL="285750" indent="-285750">
              <a:spcAft>
                <a:spcPts val="300"/>
              </a:spcAft>
              <a:buFont typeface="Arial" panose="020B0604020202020204" pitchFamily="34" charset="0"/>
              <a:buChar char="•"/>
            </a:pPr>
            <a:r>
              <a:rPr lang="da-DK" sz="1400" dirty="0">
                <a:solidFill>
                  <a:schemeClr val="tx1">
                    <a:lumMod val="75000"/>
                    <a:lumOff val="25000"/>
                  </a:schemeClr>
                </a:solidFill>
              </a:rPr>
              <a:t>Lorem ipsum dolor sit amet, consectetur adipiscing elit.</a:t>
            </a:r>
          </a:p>
          <a:p>
            <a:pPr marL="285750" indent="-285750">
              <a:spcAft>
                <a:spcPts val="300"/>
              </a:spcAft>
              <a:buFont typeface="Arial" panose="020B0604020202020204" pitchFamily="34" charset="0"/>
              <a:buChar char="•"/>
            </a:pPr>
            <a:r>
              <a:rPr lang="da-DK" sz="1400" dirty="0">
                <a:solidFill>
                  <a:schemeClr val="tx1">
                    <a:lumMod val="75000"/>
                    <a:lumOff val="25000"/>
                  </a:schemeClr>
                </a:solidFill>
              </a:rPr>
              <a:t>Lorem ipsum dolor sit amet, consectetur adipiscing elit.</a:t>
            </a:r>
          </a:p>
          <a:p>
            <a:pPr marL="285750" indent="-285750">
              <a:spcAft>
                <a:spcPts val="300"/>
              </a:spcAft>
              <a:buFont typeface="Arial" panose="020B0604020202020204" pitchFamily="34" charset="0"/>
              <a:buChar char="•"/>
            </a:pPr>
            <a:r>
              <a:rPr lang="da-DK" sz="1400" dirty="0">
                <a:solidFill>
                  <a:schemeClr val="tx1">
                    <a:lumMod val="75000"/>
                    <a:lumOff val="25000"/>
                  </a:schemeClr>
                </a:solidFill>
              </a:rPr>
              <a:t>Lorem ipsum dolor sit amet, consectetur adipiscing elit.</a:t>
            </a:r>
          </a:p>
        </p:txBody>
      </p:sp>
      <p:grpSp>
        <p:nvGrpSpPr>
          <p:cNvPr id="11" name="Group 10">
            <a:extLst>
              <a:ext uri="{FF2B5EF4-FFF2-40B4-BE49-F238E27FC236}">
                <a16:creationId xmlns="" xmlns:a16="http://schemas.microsoft.com/office/drawing/2014/main" id="{7674719D-9981-4955-8F42-50CAD68EBE35}"/>
              </a:ext>
            </a:extLst>
          </p:cNvPr>
          <p:cNvGrpSpPr/>
          <p:nvPr/>
        </p:nvGrpSpPr>
        <p:grpSpPr>
          <a:xfrm>
            <a:off x="609600" y="1143000"/>
            <a:ext cx="604513" cy="604966"/>
            <a:chOff x="609600" y="3065798"/>
            <a:chExt cx="604513" cy="604966"/>
          </a:xfrm>
        </p:grpSpPr>
        <p:sp>
          <p:nvSpPr>
            <p:cNvPr id="36" name="Oval 35">
              <a:extLst>
                <a:ext uri="{FF2B5EF4-FFF2-40B4-BE49-F238E27FC236}">
                  <a16:creationId xmlns="" xmlns:a16="http://schemas.microsoft.com/office/drawing/2014/main" id="{307C639A-06C3-4705-A85F-DEFC57B87C23}"/>
                </a:ext>
              </a:extLst>
            </p:cNvPr>
            <p:cNvSpPr/>
            <p:nvPr/>
          </p:nvSpPr>
          <p:spPr>
            <a:xfrm>
              <a:off x="650875" y="3107526"/>
              <a:ext cx="563238" cy="563238"/>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400" b="1">
                <a:solidFill>
                  <a:schemeClr val="tx1">
                    <a:lumMod val="75000"/>
                    <a:lumOff val="25000"/>
                  </a:schemeClr>
                </a:solidFill>
                <a:latin typeface="+mj-lt"/>
              </a:endParaRPr>
            </a:p>
          </p:txBody>
        </p:sp>
        <p:sp>
          <p:nvSpPr>
            <p:cNvPr id="6" name="Oval 5">
              <a:extLst>
                <a:ext uri="{FF2B5EF4-FFF2-40B4-BE49-F238E27FC236}">
                  <a16:creationId xmlns="" xmlns:a16="http://schemas.microsoft.com/office/drawing/2014/main" id="{3FD1949C-2EE6-4E95-8949-D6079F6E0D5E}"/>
                </a:ext>
              </a:extLst>
            </p:cNvPr>
            <p:cNvSpPr/>
            <p:nvPr/>
          </p:nvSpPr>
          <p:spPr>
            <a:xfrm>
              <a:off x="609600" y="3065798"/>
              <a:ext cx="563238" cy="563238"/>
            </a:xfrm>
            <a:prstGeom prst="ellipse">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lang="en-US" sz="1600" b="1" dirty="0">
                  <a:solidFill>
                    <a:schemeClr val="tx1">
                      <a:lumMod val="75000"/>
                      <a:lumOff val="25000"/>
                    </a:schemeClr>
                  </a:solidFill>
                  <a:latin typeface="+mj-lt"/>
                </a:rPr>
                <a:t>01</a:t>
              </a:r>
              <a:endParaRPr lang="en-ID" sz="1600" b="1" dirty="0">
                <a:solidFill>
                  <a:schemeClr val="tx1">
                    <a:lumMod val="75000"/>
                    <a:lumOff val="25000"/>
                  </a:schemeClr>
                </a:solidFill>
                <a:latin typeface="+mj-lt"/>
              </a:endParaRPr>
            </a:p>
          </p:txBody>
        </p:sp>
      </p:grpSp>
      <p:grpSp>
        <p:nvGrpSpPr>
          <p:cNvPr id="13" name="Group 12">
            <a:extLst>
              <a:ext uri="{FF2B5EF4-FFF2-40B4-BE49-F238E27FC236}">
                <a16:creationId xmlns="" xmlns:a16="http://schemas.microsoft.com/office/drawing/2014/main" id="{78484146-2F95-47D9-AEE4-B1B68F8AA621}"/>
              </a:ext>
            </a:extLst>
          </p:cNvPr>
          <p:cNvGrpSpPr/>
          <p:nvPr/>
        </p:nvGrpSpPr>
        <p:grpSpPr>
          <a:xfrm>
            <a:off x="4426536" y="1143000"/>
            <a:ext cx="604513" cy="604966"/>
            <a:chOff x="4426536" y="3065798"/>
            <a:chExt cx="604513" cy="604966"/>
          </a:xfrm>
        </p:grpSpPr>
        <p:sp>
          <p:nvSpPr>
            <p:cNvPr id="39" name="Oval 38">
              <a:extLst>
                <a:ext uri="{FF2B5EF4-FFF2-40B4-BE49-F238E27FC236}">
                  <a16:creationId xmlns="" xmlns:a16="http://schemas.microsoft.com/office/drawing/2014/main" id="{3692FF85-6FF1-4D03-8120-3F3C376FCE4D}"/>
                </a:ext>
              </a:extLst>
            </p:cNvPr>
            <p:cNvSpPr/>
            <p:nvPr/>
          </p:nvSpPr>
          <p:spPr>
            <a:xfrm>
              <a:off x="4467811" y="3107526"/>
              <a:ext cx="563238" cy="563238"/>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400" b="1">
                <a:solidFill>
                  <a:schemeClr val="tx1">
                    <a:lumMod val="75000"/>
                    <a:lumOff val="25000"/>
                  </a:schemeClr>
                </a:solidFill>
                <a:latin typeface="+mj-lt"/>
              </a:endParaRPr>
            </a:p>
          </p:txBody>
        </p:sp>
        <p:sp>
          <p:nvSpPr>
            <p:cNvPr id="40" name="Oval 39">
              <a:extLst>
                <a:ext uri="{FF2B5EF4-FFF2-40B4-BE49-F238E27FC236}">
                  <a16:creationId xmlns="" xmlns:a16="http://schemas.microsoft.com/office/drawing/2014/main" id="{A3B9C2EA-C75C-4168-BF54-6F11902A4108}"/>
                </a:ext>
              </a:extLst>
            </p:cNvPr>
            <p:cNvSpPr/>
            <p:nvPr/>
          </p:nvSpPr>
          <p:spPr>
            <a:xfrm>
              <a:off x="4426536" y="3065798"/>
              <a:ext cx="563238" cy="563238"/>
            </a:xfrm>
            <a:prstGeom prst="ellipse">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lang="en-US" sz="1600" b="1" dirty="0">
                  <a:solidFill>
                    <a:schemeClr val="tx1">
                      <a:lumMod val="75000"/>
                      <a:lumOff val="25000"/>
                    </a:schemeClr>
                  </a:solidFill>
                  <a:latin typeface="+mj-lt"/>
                </a:rPr>
                <a:t>02</a:t>
              </a:r>
              <a:endParaRPr lang="en-ID" sz="1600" b="1" dirty="0">
                <a:solidFill>
                  <a:schemeClr val="tx1">
                    <a:lumMod val="75000"/>
                    <a:lumOff val="25000"/>
                  </a:schemeClr>
                </a:solidFill>
                <a:latin typeface="+mj-lt"/>
              </a:endParaRPr>
            </a:p>
          </p:txBody>
        </p:sp>
      </p:grpSp>
      <p:grpSp>
        <p:nvGrpSpPr>
          <p:cNvPr id="14" name="Group 13">
            <a:extLst>
              <a:ext uri="{FF2B5EF4-FFF2-40B4-BE49-F238E27FC236}">
                <a16:creationId xmlns="" xmlns:a16="http://schemas.microsoft.com/office/drawing/2014/main" id="{D7BE06C0-E925-4808-BAF3-0E408AEB004D}"/>
              </a:ext>
            </a:extLst>
          </p:cNvPr>
          <p:cNvGrpSpPr/>
          <p:nvPr/>
        </p:nvGrpSpPr>
        <p:grpSpPr>
          <a:xfrm>
            <a:off x="8243473" y="1143000"/>
            <a:ext cx="604513" cy="604966"/>
            <a:chOff x="8243473" y="3065798"/>
            <a:chExt cx="604513" cy="604966"/>
          </a:xfrm>
        </p:grpSpPr>
        <p:sp>
          <p:nvSpPr>
            <p:cNvPr id="42" name="Oval 41">
              <a:extLst>
                <a:ext uri="{FF2B5EF4-FFF2-40B4-BE49-F238E27FC236}">
                  <a16:creationId xmlns="" xmlns:a16="http://schemas.microsoft.com/office/drawing/2014/main" id="{39C15BC4-CDC0-4DB7-A739-2298E762B0F8}"/>
                </a:ext>
              </a:extLst>
            </p:cNvPr>
            <p:cNvSpPr/>
            <p:nvPr/>
          </p:nvSpPr>
          <p:spPr>
            <a:xfrm>
              <a:off x="8284748" y="3107526"/>
              <a:ext cx="563238" cy="563238"/>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400" b="1">
                <a:solidFill>
                  <a:schemeClr val="tx1">
                    <a:lumMod val="75000"/>
                    <a:lumOff val="25000"/>
                  </a:schemeClr>
                </a:solidFill>
                <a:latin typeface="+mj-lt"/>
              </a:endParaRPr>
            </a:p>
          </p:txBody>
        </p:sp>
        <p:sp>
          <p:nvSpPr>
            <p:cNvPr id="43" name="Oval 42">
              <a:extLst>
                <a:ext uri="{FF2B5EF4-FFF2-40B4-BE49-F238E27FC236}">
                  <a16:creationId xmlns="" xmlns:a16="http://schemas.microsoft.com/office/drawing/2014/main" id="{91592500-92B4-4C2A-A57B-C8205759CE88}"/>
                </a:ext>
              </a:extLst>
            </p:cNvPr>
            <p:cNvSpPr/>
            <p:nvPr/>
          </p:nvSpPr>
          <p:spPr>
            <a:xfrm>
              <a:off x="8243473" y="3065798"/>
              <a:ext cx="563238" cy="563238"/>
            </a:xfrm>
            <a:prstGeom prst="ellipse">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lang="en-US" sz="1600" b="1" dirty="0">
                  <a:solidFill>
                    <a:schemeClr val="tx1">
                      <a:lumMod val="75000"/>
                      <a:lumOff val="25000"/>
                    </a:schemeClr>
                  </a:solidFill>
                  <a:latin typeface="+mj-lt"/>
                </a:rPr>
                <a:t>03</a:t>
              </a:r>
              <a:endParaRPr lang="en-ID" sz="1600" b="1" dirty="0">
                <a:solidFill>
                  <a:schemeClr val="tx1">
                    <a:lumMod val="75000"/>
                    <a:lumOff val="25000"/>
                  </a:schemeClr>
                </a:solidFill>
                <a:latin typeface="+mj-lt"/>
              </a:endParaRPr>
            </a:p>
          </p:txBody>
        </p:sp>
      </p:grpSp>
      <p:graphicFrame>
        <p:nvGraphicFramePr>
          <p:cNvPr id="47" name="Chart 46">
            <a:extLst>
              <a:ext uri="{FF2B5EF4-FFF2-40B4-BE49-F238E27FC236}">
                <a16:creationId xmlns="" xmlns:a16="http://schemas.microsoft.com/office/drawing/2014/main" id="{6E0EFBAC-1AEC-4E7F-B3F6-52084D364581}"/>
              </a:ext>
            </a:extLst>
          </p:cNvPr>
          <p:cNvGraphicFramePr/>
          <p:nvPr>
            <p:extLst>
              <p:ext uri="{D42A27DB-BD31-4B8C-83A1-F6EECF244321}">
                <p14:modId xmlns:p14="http://schemas.microsoft.com/office/powerpoint/2010/main" val="3790971987"/>
              </p:ext>
            </p:extLst>
          </p:nvPr>
        </p:nvGraphicFramePr>
        <p:xfrm>
          <a:off x="609600" y="3429001"/>
          <a:ext cx="3338927" cy="252729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49" name="Chart 48">
            <a:extLst>
              <a:ext uri="{FF2B5EF4-FFF2-40B4-BE49-F238E27FC236}">
                <a16:creationId xmlns="" xmlns:a16="http://schemas.microsoft.com/office/drawing/2014/main" id="{B2DA25D3-4246-41FE-AAD8-1950C2EFE841}"/>
              </a:ext>
            </a:extLst>
          </p:cNvPr>
          <p:cNvGraphicFramePr/>
          <p:nvPr>
            <p:extLst>
              <p:ext uri="{D42A27DB-BD31-4B8C-83A1-F6EECF244321}">
                <p14:modId xmlns:p14="http://schemas.microsoft.com/office/powerpoint/2010/main" val="544871039"/>
              </p:ext>
            </p:extLst>
          </p:nvPr>
        </p:nvGraphicFramePr>
        <p:xfrm>
          <a:off x="4426536" y="3429001"/>
          <a:ext cx="3338927" cy="2527298"/>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50" name="Chart 49">
            <a:extLst>
              <a:ext uri="{FF2B5EF4-FFF2-40B4-BE49-F238E27FC236}">
                <a16:creationId xmlns="" xmlns:a16="http://schemas.microsoft.com/office/drawing/2014/main" id="{AAF5FC64-5A0A-4C3F-8078-F534249536F0}"/>
              </a:ext>
            </a:extLst>
          </p:cNvPr>
          <p:cNvGraphicFramePr/>
          <p:nvPr>
            <p:extLst>
              <p:ext uri="{D42A27DB-BD31-4B8C-83A1-F6EECF244321}">
                <p14:modId xmlns:p14="http://schemas.microsoft.com/office/powerpoint/2010/main" val="2221353771"/>
              </p:ext>
            </p:extLst>
          </p:nvPr>
        </p:nvGraphicFramePr>
        <p:xfrm>
          <a:off x="8243473" y="3429001"/>
          <a:ext cx="3338927" cy="2527298"/>
        </p:xfrm>
        <a:graphic>
          <a:graphicData uri="http://schemas.openxmlformats.org/drawingml/2006/chart">
            <c:chart xmlns:c="http://schemas.openxmlformats.org/drawingml/2006/chart" xmlns:r="http://schemas.openxmlformats.org/officeDocument/2006/relationships" r:id="rId4"/>
          </a:graphicData>
        </a:graphic>
      </p:graphicFrame>
      <p:sp>
        <p:nvSpPr>
          <p:cNvPr id="17" name="Slide Number Placeholder 16">
            <a:extLst>
              <a:ext uri="{FF2B5EF4-FFF2-40B4-BE49-F238E27FC236}">
                <a16:creationId xmlns="" xmlns:a16="http://schemas.microsoft.com/office/drawing/2014/main" id="{465B7456-DC46-4939-A1E4-8ED2A962114A}"/>
              </a:ext>
            </a:extLst>
          </p:cNvPr>
          <p:cNvSpPr>
            <a:spLocks noGrp="1"/>
          </p:cNvSpPr>
          <p:nvPr>
            <p:ph type="sldNum" sz="quarter" idx="12"/>
          </p:nvPr>
        </p:nvSpPr>
        <p:spPr/>
        <p:txBody>
          <a:bodyPr/>
          <a:lstStyle/>
          <a:p>
            <a:fld id="{20A13858-C2AA-4A16-A43A-77ABAD7631C2}" type="slidenum">
              <a:rPr lang="en-ID" smtClean="0"/>
              <a:pPr/>
              <a:t>4</a:t>
            </a:fld>
            <a:endParaRPr lang="en-ID" dirty="0"/>
          </a:p>
        </p:txBody>
      </p:sp>
    </p:spTree>
    <p:extLst>
      <p:ext uri="{BB962C8B-B14F-4D97-AF65-F5344CB8AC3E}">
        <p14:creationId xmlns:p14="http://schemas.microsoft.com/office/powerpoint/2010/main" val="39903330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 xmlns:a16="http://schemas.microsoft.com/office/drawing/2014/main" id="{81A57D4C-3B56-4696-A1BF-A390F2FAEBB4}"/>
              </a:ext>
            </a:extLst>
          </p:cNvPr>
          <p:cNvSpPr/>
          <p:nvPr/>
        </p:nvSpPr>
        <p:spPr>
          <a:xfrm>
            <a:off x="292100" y="800100"/>
            <a:ext cx="1587500" cy="3429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 name="Title 1">
            <a:extLst>
              <a:ext uri="{FF2B5EF4-FFF2-40B4-BE49-F238E27FC236}">
                <a16:creationId xmlns="" xmlns:a16="http://schemas.microsoft.com/office/drawing/2014/main" id="{3A27F5D4-E261-4336-BB4F-FC9F256E4849}"/>
              </a:ext>
            </a:extLst>
          </p:cNvPr>
          <p:cNvSpPr>
            <a:spLocks noGrp="1"/>
          </p:cNvSpPr>
          <p:nvPr>
            <p:ph type="title"/>
          </p:nvPr>
        </p:nvSpPr>
        <p:spPr>
          <a:xfrm>
            <a:off x="622300" y="4150214"/>
            <a:ext cx="10947400" cy="443198"/>
          </a:xfrm>
        </p:spPr>
        <p:txBody>
          <a:bodyPr anchor="b">
            <a:spAutoFit/>
          </a:bodyPr>
          <a:lstStyle/>
          <a:p>
            <a:r>
              <a:rPr lang="da-DK" dirty="0"/>
              <a:t>Area Charts Presentation</a:t>
            </a:r>
            <a:endParaRPr lang="en-ID" sz="3200" dirty="0">
              <a:solidFill>
                <a:schemeClr val="tx2"/>
              </a:solidFill>
            </a:endParaRPr>
          </a:p>
        </p:txBody>
      </p:sp>
      <p:sp>
        <p:nvSpPr>
          <p:cNvPr id="22" name="Footer Placeholder 21">
            <a:extLst>
              <a:ext uri="{FF2B5EF4-FFF2-40B4-BE49-F238E27FC236}">
                <a16:creationId xmlns="" xmlns:a16="http://schemas.microsoft.com/office/drawing/2014/main" id="{636DA5F5-5D6F-404B-8BA5-2CF6B935D002}"/>
              </a:ext>
            </a:extLst>
          </p:cNvPr>
          <p:cNvSpPr>
            <a:spLocks noGrp="1"/>
          </p:cNvSpPr>
          <p:nvPr>
            <p:ph type="ftr" sz="quarter" idx="11"/>
          </p:nvPr>
        </p:nvSpPr>
        <p:spPr>
          <a:xfrm>
            <a:off x="1106090" y="6463283"/>
            <a:ext cx="4114800" cy="184666"/>
          </a:xfrm>
        </p:spPr>
        <p:txBody>
          <a:bodyPr>
            <a:spAutoFit/>
          </a:bodyPr>
          <a:lstStyle/>
          <a:p>
            <a:pPr algn="l"/>
            <a:r>
              <a:rPr lang="en-ID" dirty="0">
                <a:solidFill>
                  <a:schemeClr val="tx1">
                    <a:lumMod val="50000"/>
                    <a:lumOff val="50000"/>
                  </a:schemeClr>
                </a:solidFill>
                <a:latin typeface="+mj-lt"/>
              </a:rPr>
              <a:t>Footer</a:t>
            </a:r>
          </a:p>
        </p:txBody>
      </p:sp>
      <p:graphicFrame>
        <p:nvGraphicFramePr>
          <p:cNvPr id="25" name="Chart 24">
            <a:extLst>
              <a:ext uri="{FF2B5EF4-FFF2-40B4-BE49-F238E27FC236}">
                <a16:creationId xmlns="" xmlns:a16="http://schemas.microsoft.com/office/drawing/2014/main" id="{9ECAAA0E-EB9F-4BE7-9CF3-80D134E1E9DE}"/>
              </a:ext>
            </a:extLst>
          </p:cNvPr>
          <p:cNvGraphicFramePr/>
          <p:nvPr>
            <p:extLst>
              <p:ext uri="{D42A27DB-BD31-4B8C-83A1-F6EECF244321}">
                <p14:modId xmlns:p14="http://schemas.microsoft.com/office/powerpoint/2010/main" val="3563430860"/>
              </p:ext>
            </p:extLst>
          </p:nvPr>
        </p:nvGraphicFramePr>
        <p:xfrm>
          <a:off x="609600" y="557784"/>
          <a:ext cx="10972800" cy="3328418"/>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a:extLst>
              <a:ext uri="{FF2B5EF4-FFF2-40B4-BE49-F238E27FC236}">
                <a16:creationId xmlns="" xmlns:a16="http://schemas.microsoft.com/office/drawing/2014/main" id="{DADE1EA4-34E3-42B5-9E4E-C5B54C740C0C}"/>
              </a:ext>
            </a:extLst>
          </p:cNvPr>
          <p:cNvSpPr txBox="1"/>
          <p:nvPr/>
        </p:nvSpPr>
        <p:spPr>
          <a:xfrm>
            <a:off x="609600" y="4744449"/>
            <a:ext cx="10972800" cy="492443"/>
          </a:xfrm>
          <a:prstGeom prst="rect">
            <a:avLst/>
          </a:prstGeom>
          <a:noFill/>
        </p:spPr>
        <p:txBody>
          <a:bodyPr wrap="square" lIns="0" tIns="0" rIns="0" bIns="0" rtlCol="0">
            <a:spAutoFit/>
          </a:bodyPr>
          <a:lstStyle/>
          <a:p>
            <a:r>
              <a:rPr lang="en-ID" sz="1600" dirty="0">
                <a:solidFill>
                  <a:schemeClr val="tx1">
                    <a:lumMod val="75000"/>
                    <a:lumOff val="25000"/>
                  </a:schemeClr>
                </a:solidFill>
              </a:rPr>
              <a:t>Lorem ipsum </a:t>
            </a:r>
            <a:r>
              <a:rPr lang="en-ID" sz="1600" dirty="0" err="1">
                <a:solidFill>
                  <a:schemeClr val="tx1">
                    <a:lumMod val="75000"/>
                    <a:lumOff val="25000"/>
                  </a:schemeClr>
                </a:solidFill>
              </a:rPr>
              <a:t>dolor</a:t>
            </a:r>
            <a:r>
              <a:rPr lang="en-ID" sz="1600" dirty="0">
                <a:solidFill>
                  <a:schemeClr val="tx1">
                    <a:lumMod val="75000"/>
                    <a:lumOff val="25000"/>
                  </a:schemeClr>
                </a:solidFill>
              </a:rPr>
              <a:t> sit </a:t>
            </a:r>
            <a:r>
              <a:rPr lang="en-ID" sz="1600" dirty="0" err="1">
                <a:solidFill>
                  <a:schemeClr val="tx1">
                    <a:lumMod val="75000"/>
                    <a:lumOff val="25000"/>
                  </a:schemeClr>
                </a:solidFill>
              </a:rPr>
              <a:t>amet</a:t>
            </a:r>
            <a:r>
              <a:rPr lang="en-ID" sz="1600" dirty="0">
                <a:solidFill>
                  <a:schemeClr val="tx1">
                    <a:lumMod val="75000"/>
                    <a:lumOff val="25000"/>
                  </a:schemeClr>
                </a:solidFill>
              </a:rPr>
              <a:t>, </a:t>
            </a:r>
            <a:r>
              <a:rPr lang="en-ID" sz="1600" dirty="0" err="1">
                <a:solidFill>
                  <a:schemeClr val="tx1">
                    <a:lumMod val="75000"/>
                    <a:lumOff val="25000"/>
                  </a:schemeClr>
                </a:solidFill>
              </a:rPr>
              <a:t>consectetur</a:t>
            </a:r>
            <a:r>
              <a:rPr lang="en-ID" sz="1600" dirty="0">
                <a:solidFill>
                  <a:schemeClr val="tx1">
                    <a:lumMod val="75000"/>
                    <a:lumOff val="25000"/>
                  </a:schemeClr>
                </a:solidFill>
              </a:rPr>
              <a:t> </a:t>
            </a:r>
            <a:r>
              <a:rPr lang="en-ID" sz="1600" dirty="0" err="1">
                <a:solidFill>
                  <a:schemeClr val="tx1">
                    <a:lumMod val="75000"/>
                    <a:lumOff val="25000"/>
                  </a:schemeClr>
                </a:solidFill>
              </a:rPr>
              <a:t>adipiscing</a:t>
            </a:r>
            <a:r>
              <a:rPr lang="en-ID" sz="1600" dirty="0">
                <a:solidFill>
                  <a:schemeClr val="tx1">
                    <a:lumMod val="75000"/>
                    <a:lumOff val="25000"/>
                  </a:schemeClr>
                </a:solidFill>
              </a:rPr>
              <a:t> </a:t>
            </a:r>
            <a:r>
              <a:rPr lang="en-ID" sz="1600" dirty="0" err="1">
                <a:solidFill>
                  <a:schemeClr val="tx1">
                    <a:lumMod val="75000"/>
                    <a:lumOff val="25000"/>
                  </a:schemeClr>
                </a:solidFill>
              </a:rPr>
              <a:t>elit</a:t>
            </a:r>
            <a:r>
              <a:rPr lang="en-ID" sz="1600" dirty="0">
                <a:solidFill>
                  <a:schemeClr val="tx1">
                    <a:lumMod val="75000"/>
                    <a:lumOff val="25000"/>
                  </a:schemeClr>
                </a:solidFill>
              </a:rPr>
              <a:t>, </a:t>
            </a:r>
            <a:r>
              <a:rPr lang="en-ID" sz="1600" dirty="0" err="1">
                <a:solidFill>
                  <a:schemeClr val="tx1">
                    <a:lumMod val="75000"/>
                    <a:lumOff val="25000"/>
                  </a:schemeClr>
                </a:solidFill>
              </a:rPr>
              <a:t>sed</a:t>
            </a:r>
            <a:r>
              <a:rPr lang="en-ID" sz="1600" dirty="0">
                <a:solidFill>
                  <a:schemeClr val="tx1">
                    <a:lumMod val="75000"/>
                    <a:lumOff val="25000"/>
                  </a:schemeClr>
                </a:solidFill>
              </a:rPr>
              <a:t> do </a:t>
            </a:r>
            <a:r>
              <a:rPr lang="en-ID" sz="1600" dirty="0" err="1">
                <a:solidFill>
                  <a:schemeClr val="tx1">
                    <a:lumMod val="75000"/>
                    <a:lumOff val="25000"/>
                  </a:schemeClr>
                </a:solidFill>
              </a:rPr>
              <a:t>eiusmod</a:t>
            </a:r>
            <a:r>
              <a:rPr lang="en-ID" sz="1600" dirty="0">
                <a:solidFill>
                  <a:schemeClr val="tx1">
                    <a:lumMod val="75000"/>
                    <a:lumOff val="25000"/>
                  </a:schemeClr>
                </a:solidFill>
              </a:rPr>
              <a:t> </a:t>
            </a:r>
            <a:r>
              <a:rPr lang="en-ID" sz="1600" dirty="0" err="1">
                <a:solidFill>
                  <a:schemeClr val="tx1">
                    <a:lumMod val="75000"/>
                    <a:lumOff val="25000"/>
                  </a:schemeClr>
                </a:solidFill>
              </a:rPr>
              <a:t>tempor</a:t>
            </a:r>
            <a:r>
              <a:rPr lang="en-ID" sz="1600" dirty="0">
                <a:solidFill>
                  <a:schemeClr val="tx1">
                    <a:lumMod val="75000"/>
                    <a:lumOff val="25000"/>
                  </a:schemeClr>
                </a:solidFill>
              </a:rPr>
              <a:t> </a:t>
            </a:r>
            <a:r>
              <a:rPr lang="en-ID" sz="1600" dirty="0" err="1">
                <a:solidFill>
                  <a:schemeClr val="tx1">
                    <a:lumMod val="75000"/>
                    <a:lumOff val="25000"/>
                  </a:schemeClr>
                </a:solidFill>
              </a:rPr>
              <a:t>incididunt</a:t>
            </a:r>
            <a:r>
              <a:rPr lang="en-ID" sz="1600" dirty="0">
                <a:solidFill>
                  <a:schemeClr val="tx1">
                    <a:lumMod val="75000"/>
                    <a:lumOff val="25000"/>
                  </a:schemeClr>
                </a:solidFill>
              </a:rPr>
              <a:t> </a:t>
            </a:r>
            <a:r>
              <a:rPr lang="en-ID" sz="1600" dirty="0" err="1">
                <a:solidFill>
                  <a:schemeClr val="tx1">
                    <a:lumMod val="75000"/>
                    <a:lumOff val="25000"/>
                  </a:schemeClr>
                </a:solidFill>
              </a:rPr>
              <a:t>ut</a:t>
            </a:r>
            <a:r>
              <a:rPr lang="en-ID" sz="1600" dirty="0">
                <a:solidFill>
                  <a:schemeClr val="tx1">
                    <a:lumMod val="75000"/>
                    <a:lumOff val="25000"/>
                  </a:schemeClr>
                </a:solidFill>
              </a:rPr>
              <a:t> </a:t>
            </a:r>
            <a:r>
              <a:rPr lang="en-ID" sz="1600" dirty="0" err="1">
                <a:solidFill>
                  <a:schemeClr val="tx1">
                    <a:lumMod val="75000"/>
                    <a:lumOff val="25000"/>
                  </a:schemeClr>
                </a:solidFill>
              </a:rPr>
              <a:t>labore</a:t>
            </a:r>
            <a:r>
              <a:rPr lang="en-ID" sz="1600" dirty="0">
                <a:solidFill>
                  <a:schemeClr val="tx1">
                    <a:lumMod val="75000"/>
                    <a:lumOff val="25000"/>
                  </a:schemeClr>
                </a:solidFill>
              </a:rPr>
              <a:t> et dolore magna </a:t>
            </a:r>
            <a:r>
              <a:rPr lang="en-ID" sz="1600" dirty="0" err="1">
                <a:solidFill>
                  <a:schemeClr val="tx1">
                    <a:lumMod val="75000"/>
                    <a:lumOff val="25000"/>
                  </a:schemeClr>
                </a:solidFill>
              </a:rPr>
              <a:t>aliqua</a:t>
            </a:r>
            <a:r>
              <a:rPr lang="en-ID" sz="1600" dirty="0">
                <a:solidFill>
                  <a:schemeClr val="tx1">
                    <a:lumMod val="75000"/>
                    <a:lumOff val="25000"/>
                  </a:schemeClr>
                </a:solidFill>
              </a:rPr>
              <a:t>. Ut </a:t>
            </a:r>
            <a:r>
              <a:rPr lang="en-ID" sz="1600" dirty="0" err="1">
                <a:solidFill>
                  <a:schemeClr val="tx1">
                    <a:lumMod val="75000"/>
                    <a:lumOff val="25000"/>
                  </a:schemeClr>
                </a:solidFill>
              </a:rPr>
              <a:t>enim</a:t>
            </a:r>
            <a:r>
              <a:rPr lang="en-ID" sz="1600" dirty="0">
                <a:solidFill>
                  <a:schemeClr val="tx1">
                    <a:lumMod val="75000"/>
                    <a:lumOff val="25000"/>
                  </a:schemeClr>
                </a:solidFill>
              </a:rPr>
              <a:t> ad minim </a:t>
            </a:r>
            <a:r>
              <a:rPr lang="en-ID" sz="1600" dirty="0" err="1">
                <a:solidFill>
                  <a:schemeClr val="tx1">
                    <a:lumMod val="75000"/>
                    <a:lumOff val="25000"/>
                  </a:schemeClr>
                </a:solidFill>
              </a:rPr>
              <a:t>veniam</a:t>
            </a:r>
            <a:r>
              <a:rPr lang="en-ID" sz="1600" dirty="0">
                <a:solidFill>
                  <a:schemeClr val="tx1">
                    <a:lumMod val="75000"/>
                    <a:lumOff val="25000"/>
                  </a:schemeClr>
                </a:solidFill>
              </a:rPr>
              <a:t>, </a:t>
            </a:r>
            <a:r>
              <a:rPr lang="en-ID" sz="1600" dirty="0" err="1">
                <a:solidFill>
                  <a:schemeClr val="tx1">
                    <a:lumMod val="75000"/>
                    <a:lumOff val="25000"/>
                  </a:schemeClr>
                </a:solidFill>
              </a:rPr>
              <a:t>quis</a:t>
            </a:r>
            <a:r>
              <a:rPr lang="en-ID" sz="1600" dirty="0">
                <a:solidFill>
                  <a:schemeClr val="tx1">
                    <a:lumMod val="75000"/>
                    <a:lumOff val="25000"/>
                  </a:schemeClr>
                </a:solidFill>
              </a:rPr>
              <a:t> </a:t>
            </a:r>
            <a:r>
              <a:rPr lang="en-ID" sz="1600" dirty="0" err="1">
                <a:solidFill>
                  <a:schemeClr val="tx1">
                    <a:lumMod val="75000"/>
                    <a:lumOff val="25000"/>
                  </a:schemeClr>
                </a:solidFill>
              </a:rPr>
              <a:t>nostrud</a:t>
            </a:r>
            <a:r>
              <a:rPr lang="en-ID" sz="1600" dirty="0">
                <a:solidFill>
                  <a:schemeClr val="tx1">
                    <a:lumMod val="75000"/>
                    <a:lumOff val="25000"/>
                  </a:schemeClr>
                </a:solidFill>
              </a:rPr>
              <a:t> exercitation </a:t>
            </a:r>
            <a:r>
              <a:rPr lang="en-ID" sz="1600" dirty="0" err="1">
                <a:solidFill>
                  <a:schemeClr val="tx1">
                    <a:lumMod val="75000"/>
                    <a:lumOff val="25000"/>
                  </a:schemeClr>
                </a:solidFill>
              </a:rPr>
              <a:t>ullamco</a:t>
            </a:r>
            <a:r>
              <a:rPr lang="en-ID" sz="1600" dirty="0">
                <a:solidFill>
                  <a:schemeClr val="tx1">
                    <a:lumMod val="75000"/>
                    <a:lumOff val="25000"/>
                  </a:schemeClr>
                </a:solidFill>
              </a:rPr>
              <a:t> </a:t>
            </a:r>
            <a:r>
              <a:rPr lang="en-ID" sz="1600" dirty="0" err="1">
                <a:solidFill>
                  <a:schemeClr val="tx1">
                    <a:lumMod val="75000"/>
                    <a:lumOff val="25000"/>
                  </a:schemeClr>
                </a:solidFill>
              </a:rPr>
              <a:t>laboris</a:t>
            </a:r>
            <a:r>
              <a:rPr lang="en-ID" sz="1600" dirty="0">
                <a:solidFill>
                  <a:schemeClr val="tx1">
                    <a:lumMod val="75000"/>
                    <a:lumOff val="25000"/>
                  </a:schemeClr>
                </a:solidFill>
              </a:rPr>
              <a:t> nisi </a:t>
            </a:r>
            <a:r>
              <a:rPr lang="en-ID" sz="1600" dirty="0" err="1">
                <a:solidFill>
                  <a:schemeClr val="tx1">
                    <a:lumMod val="75000"/>
                    <a:lumOff val="25000"/>
                  </a:schemeClr>
                </a:solidFill>
              </a:rPr>
              <a:t>ut</a:t>
            </a:r>
            <a:r>
              <a:rPr lang="en-ID" sz="1600" dirty="0">
                <a:solidFill>
                  <a:schemeClr val="tx1">
                    <a:lumMod val="75000"/>
                    <a:lumOff val="25000"/>
                  </a:schemeClr>
                </a:solidFill>
              </a:rPr>
              <a:t> </a:t>
            </a:r>
            <a:r>
              <a:rPr lang="en-ID" sz="1600" dirty="0" err="1">
                <a:solidFill>
                  <a:schemeClr val="tx1">
                    <a:lumMod val="75000"/>
                    <a:lumOff val="25000"/>
                  </a:schemeClr>
                </a:solidFill>
              </a:rPr>
              <a:t>aliquip</a:t>
            </a:r>
            <a:r>
              <a:rPr lang="en-ID" sz="1600" dirty="0">
                <a:solidFill>
                  <a:schemeClr val="tx1">
                    <a:lumMod val="75000"/>
                    <a:lumOff val="25000"/>
                  </a:schemeClr>
                </a:solidFill>
              </a:rPr>
              <a:t> ex </a:t>
            </a:r>
            <a:r>
              <a:rPr lang="en-ID" sz="1600" dirty="0" err="1">
                <a:solidFill>
                  <a:schemeClr val="tx1">
                    <a:lumMod val="75000"/>
                    <a:lumOff val="25000"/>
                  </a:schemeClr>
                </a:solidFill>
              </a:rPr>
              <a:t>ea</a:t>
            </a:r>
            <a:r>
              <a:rPr lang="en-ID" sz="1600" dirty="0">
                <a:solidFill>
                  <a:schemeClr val="tx1">
                    <a:lumMod val="75000"/>
                    <a:lumOff val="25000"/>
                  </a:schemeClr>
                </a:solidFill>
              </a:rPr>
              <a:t> </a:t>
            </a:r>
            <a:r>
              <a:rPr lang="en-ID" sz="1600" dirty="0" err="1">
                <a:solidFill>
                  <a:schemeClr val="tx1">
                    <a:lumMod val="75000"/>
                    <a:lumOff val="25000"/>
                  </a:schemeClr>
                </a:solidFill>
              </a:rPr>
              <a:t>commodo</a:t>
            </a:r>
            <a:r>
              <a:rPr lang="en-ID" sz="1600" dirty="0">
                <a:solidFill>
                  <a:schemeClr val="tx1">
                    <a:lumMod val="75000"/>
                    <a:lumOff val="25000"/>
                  </a:schemeClr>
                </a:solidFill>
              </a:rPr>
              <a:t> </a:t>
            </a:r>
            <a:r>
              <a:rPr lang="en-ID" sz="1600" dirty="0" err="1">
                <a:solidFill>
                  <a:schemeClr val="tx1">
                    <a:lumMod val="75000"/>
                    <a:lumOff val="25000"/>
                  </a:schemeClr>
                </a:solidFill>
              </a:rPr>
              <a:t>consequat</a:t>
            </a:r>
            <a:r>
              <a:rPr lang="en-ID" sz="1600" dirty="0">
                <a:solidFill>
                  <a:schemeClr val="tx1">
                    <a:lumMod val="75000"/>
                    <a:lumOff val="25000"/>
                  </a:schemeClr>
                </a:solidFill>
              </a:rPr>
              <a:t>.</a:t>
            </a:r>
          </a:p>
        </p:txBody>
      </p:sp>
      <p:grpSp>
        <p:nvGrpSpPr>
          <p:cNvPr id="9" name="Group 8">
            <a:extLst>
              <a:ext uri="{FF2B5EF4-FFF2-40B4-BE49-F238E27FC236}">
                <a16:creationId xmlns="" xmlns:a16="http://schemas.microsoft.com/office/drawing/2014/main" id="{D181A018-0242-4DCE-93BC-A5B464D50634}"/>
              </a:ext>
            </a:extLst>
          </p:cNvPr>
          <p:cNvGrpSpPr/>
          <p:nvPr/>
        </p:nvGrpSpPr>
        <p:grpSpPr>
          <a:xfrm>
            <a:off x="622300" y="5660136"/>
            <a:ext cx="2652634" cy="283464"/>
            <a:chOff x="622300" y="5660136"/>
            <a:chExt cx="2652634" cy="283464"/>
          </a:xfrm>
        </p:grpSpPr>
        <p:sp>
          <p:nvSpPr>
            <p:cNvPr id="7" name="Oval 6">
              <a:extLst>
                <a:ext uri="{FF2B5EF4-FFF2-40B4-BE49-F238E27FC236}">
                  <a16:creationId xmlns="" xmlns:a16="http://schemas.microsoft.com/office/drawing/2014/main" id="{181ACB03-5810-4B43-9818-3B9FC9FF85F9}"/>
                </a:ext>
              </a:extLst>
            </p:cNvPr>
            <p:cNvSpPr/>
            <p:nvPr/>
          </p:nvSpPr>
          <p:spPr>
            <a:xfrm>
              <a:off x="622300" y="5660136"/>
              <a:ext cx="283464" cy="283464"/>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32" name="TextBox 31">
              <a:extLst>
                <a:ext uri="{FF2B5EF4-FFF2-40B4-BE49-F238E27FC236}">
                  <a16:creationId xmlns="" xmlns:a16="http://schemas.microsoft.com/office/drawing/2014/main" id="{3074C8D3-96B5-494D-B52B-F35BFA8BEDD7}"/>
                </a:ext>
              </a:extLst>
            </p:cNvPr>
            <p:cNvSpPr txBox="1"/>
            <p:nvPr/>
          </p:nvSpPr>
          <p:spPr>
            <a:xfrm>
              <a:off x="997744" y="5678758"/>
              <a:ext cx="2277190" cy="246221"/>
            </a:xfrm>
            <a:prstGeom prst="rect">
              <a:avLst/>
            </a:prstGeom>
            <a:noFill/>
          </p:spPr>
          <p:txBody>
            <a:bodyPr wrap="square" lIns="0" tIns="0" rIns="0" bIns="0" rtlCol="0">
              <a:spAutoFit/>
            </a:bodyPr>
            <a:lstStyle/>
            <a:p>
              <a:r>
                <a:rPr lang="en-ID" sz="1600" dirty="0">
                  <a:solidFill>
                    <a:schemeClr val="tx1">
                      <a:lumMod val="75000"/>
                      <a:lumOff val="25000"/>
                    </a:schemeClr>
                  </a:solidFill>
                </a:rPr>
                <a:t>Lorem ipsum </a:t>
              </a:r>
              <a:r>
                <a:rPr lang="en-ID" sz="1600" dirty="0" err="1">
                  <a:solidFill>
                    <a:schemeClr val="tx1">
                      <a:lumMod val="75000"/>
                      <a:lumOff val="25000"/>
                    </a:schemeClr>
                  </a:solidFill>
                </a:rPr>
                <a:t>dolor</a:t>
              </a:r>
              <a:r>
                <a:rPr lang="en-ID" sz="1600" dirty="0">
                  <a:solidFill>
                    <a:schemeClr val="tx1">
                      <a:lumMod val="75000"/>
                      <a:lumOff val="25000"/>
                    </a:schemeClr>
                  </a:solidFill>
                </a:rPr>
                <a:t> sit </a:t>
              </a:r>
              <a:r>
                <a:rPr lang="en-ID" sz="1600" dirty="0" err="1">
                  <a:solidFill>
                    <a:schemeClr val="tx1">
                      <a:lumMod val="75000"/>
                      <a:lumOff val="25000"/>
                    </a:schemeClr>
                  </a:solidFill>
                </a:rPr>
                <a:t>amet</a:t>
              </a:r>
              <a:endParaRPr lang="en-ID" sz="1600" dirty="0">
                <a:solidFill>
                  <a:schemeClr val="tx1">
                    <a:lumMod val="75000"/>
                    <a:lumOff val="25000"/>
                  </a:schemeClr>
                </a:solidFill>
              </a:endParaRPr>
            </a:p>
          </p:txBody>
        </p:sp>
      </p:grpSp>
      <p:grpSp>
        <p:nvGrpSpPr>
          <p:cNvPr id="34" name="Group 33">
            <a:extLst>
              <a:ext uri="{FF2B5EF4-FFF2-40B4-BE49-F238E27FC236}">
                <a16:creationId xmlns="" xmlns:a16="http://schemas.microsoft.com/office/drawing/2014/main" id="{65A55915-071D-4C8A-9EAC-22420F6CF9E1}"/>
              </a:ext>
            </a:extLst>
          </p:cNvPr>
          <p:cNvGrpSpPr/>
          <p:nvPr/>
        </p:nvGrpSpPr>
        <p:grpSpPr>
          <a:xfrm>
            <a:off x="4776033" y="5660136"/>
            <a:ext cx="2652634" cy="283464"/>
            <a:chOff x="622300" y="5660136"/>
            <a:chExt cx="2652634" cy="283464"/>
          </a:xfrm>
        </p:grpSpPr>
        <p:sp>
          <p:nvSpPr>
            <p:cNvPr id="35" name="Oval 34">
              <a:extLst>
                <a:ext uri="{FF2B5EF4-FFF2-40B4-BE49-F238E27FC236}">
                  <a16:creationId xmlns="" xmlns:a16="http://schemas.microsoft.com/office/drawing/2014/main" id="{3C95440A-1AA2-4B5D-98F1-4C0E5EDCA331}"/>
                </a:ext>
              </a:extLst>
            </p:cNvPr>
            <p:cNvSpPr/>
            <p:nvPr/>
          </p:nvSpPr>
          <p:spPr>
            <a:xfrm>
              <a:off x="622300" y="5660136"/>
              <a:ext cx="283464" cy="283464"/>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37" name="TextBox 36">
              <a:extLst>
                <a:ext uri="{FF2B5EF4-FFF2-40B4-BE49-F238E27FC236}">
                  <a16:creationId xmlns="" xmlns:a16="http://schemas.microsoft.com/office/drawing/2014/main" id="{DB4BFD06-5253-4EC0-AF92-98A60F6108CF}"/>
                </a:ext>
              </a:extLst>
            </p:cNvPr>
            <p:cNvSpPr txBox="1"/>
            <p:nvPr/>
          </p:nvSpPr>
          <p:spPr>
            <a:xfrm>
              <a:off x="997744" y="5678758"/>
              <a:ext cx="2277190" cy="246221"/>
            </a:xfrm>
            <a:prstGeom prst="rect">
              <a:avLst/>
            </a:prstGeom>
            <a:noFill/>
          </p:spPr>
          <p:txBody>
            <a:bodyPr wrap="square" lIns="0" tIns="0" rIns="0" bIns="0" rtlCol="0">
              <a:spAutoFit/>
            </a:bodyPr>
            <a:lstStyle/>
            <a:p>
              <a:r>
                <a:rPr lang="en-ID" sz="1600" dirty="0">
                  <a:solidFill>
                    <a:schemeClr val="tx1">
                      <a:lumMod val="75000"/>
                      <a:lumOff val="25000"/>
                    </a:schemeClr>
                  </a:solidFill>
                </a:rPr>
                <a:t>Lorem ipsum </a:t>
              </a:r>
              <a:r>
                <a:rPr lang="en-ID" sz="1600" dirty="0" err="1">
                  <a:solidFill>
                    <a:schemeClr val="tx1">
                      <a:lumMod val="75000"/>
                      <a:lumOff val="25000"/>
                    </a:schemeClr>
                  </a:solidFill>
                </a:rPr>
                <a:t>dolor</a:t>
              </a:r>
              <a:r>
                <a:rPr lang="en-ID" sz="1600" dirty="0">
                  <a:solidFill>
                    <a:schemeClr val="tx1">
                      <a:lumMod val="75000"/>
                      <a:lumOff val="25000"/>
                    </a:schemeClr>
                  </a:solidFill>
                </a:rPr>
                <a:t> sit </a:t>
              </a:r>
              <a:r>
                <a:rPr lang="en-ID" sz="1600" dirty="0" err="1">
                  <a:solidFill>
                    <a:schemeClr val="tx1">
                      <a:lumMod val="75000"/>
                      <a:lumOff val="25000"/>
                    </a:schemeClr>
                  </a:solidFill>
                </a:rPr>
                <a:t>amet</a:t>
              </a:r>
              <a:endParaRPr lang="en-ID" sz="1600" dirty="0">
                <a:solidFill>
                  <a:schemeClr val="tx1">
                    <a:lumMod val="75000"/>
                    <a:lumOff val="25000"/>
                  </a:schemeClr>
                </a:solidFill>
              </a:endParaRPr>
            </a:p>
          </p:txBody>
        </p:sp>
      </p:grpSp>
      <p:grpSp>
        <p:nvGrpSpPr>
          <p:cNvPr id="38" name="Group 37">
            <a:extLst>
              <a:ext uri="{FF2B5EF4-FFF2-40B4-BE49-F238E27FC236}">
                <a16:creationId xmlns="" xmlns:a16="http://schemas.microsoft.com/office/drawing/2014/main" id="{80736440-7D45-4DD7-9623-9A38802873CD}"/>
              </a:ext>
            </a:extLst>
          </p:cNvPr>
          <p:cNvGrpSpPr/>
          <p:nvPr/>
        </p:nvGrpSpPr>
        <p:grpSpPr>
          <a:xfrm>
            <a:off x="8929766" y="5660136"/>
            <a:ext cx="2652634" cy="283464"/>
            <a:chOff x="622300" y="5660136"/>
            <a:chExt cx="2652634" cy="283464"/>
          </a:xfrm>
        </p:grpSpPr>
        <p:sp>
          <p:nvSpPr>
            <p:cNvPr id="41" name="Oval 40">
              <a:extLst>
                <a:ext uri="{FF2B5EF4-FFF2-40B4-BE49-F238E27FC236}">
                  <a16:creationId xmlns="" xmlns:a16="http://schemas.microsoft.com/office/drawing/2014/main" id="{0391DF0D-C07D-4473-8ACA-7591107A61ED}"/>
                </a:ext>
              </a:extLst>
            </p:cNvPr>
            <p:cNvSpPr/>
            <p:nvPr/>
          </p:nvSpPr>
          <p:spPr>
            <a:xfrm>
              <a:off x="622300" y="5660136"/>
              <a:ext cx="283464" cy="283464"/>
            </a:xfrm>
            <a:prstGeom prst="ellipse">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44" name="TextBox 43">
              <a:extLst>
                <a:ext uri="{FF2B5EF4-FFF2-40B4-BE49-F238E27FC236}">
                  <a16:creationId xmlns="" xmlns:a16="http://schemas.microsoft.com/office/drawing/2014/main" id="{3D086721-F45F-4B7B-9072-919051929B9B}"/>
                </a:ext>
              </a:extLst>
            </p:cNvPr>
            <p:cNvSpPr txBox="1"/>
            <p:nvPr/>
          </p:nvSpPr>
          <p:spPr>
            <a:xfrm>
              <a:off x="997744" y="5678758"/>
              <a:ext cx="2277190" cy="246221"/>
            </a:xfrm>
            <a:prstGeom prst="rect">
              <a:avLst/>
            </a:prstGeom>
            <a:noFill/>
          </p:spPr>
          <p:txBody>
            <a:bodyPr wrap="square" lIns="0" tIns="0" rIns="0" bIns="0" rtlCol="0">
              <a:spAutoFit/>
            </a:bodyPr>
            <a:lstStyle/>
            <a:p>
              <a:r>
                <a:rPr lang="en-ID" sz="1600" dirty="0">
                  <a:solidFill>
                    <a:schemeClr val="tx1">
                      <a:lumMod val="75000"/>
                      <a:lumOff val="25000"/>
                    </a:schemeClr>
                  </a:solidFill>
                </a:rPr>
                <a:t>Lorem ipsum </a:t>
              </a:r>
              <a:r>
                <a:rPr lang="en-ID" sz="1600" dirty="0" err="1">
                  <a:solidFill>
                    <a:schemeClr val="tx1">
                      <a:lumMod val="75000"/>
                      <a:lumOff val="25000"/>
                    </a:schemeClr>
                  </a:solidFill>
                </a:rPr>
                <a:t>dolor</a:t>
              </a:r>
              <a:r>
                <a:rPr lang="en-ID" sz="1600" dirty="0">
                  <a:solidFill>
                    <a:schemeClr val="tx1">
                      <a:lumMod val="75000"/>
                      <a:lumOff val="25000"/>
                    </a:schemeClr>
                  </a:solidFill>
                </a:rPr>
                <a:t> sit </a:t>
              </a:r>
              <a:r>
                <a:rPr lang="en-ID" sz="1600" dirty="0" err="1">
                  <a:solidFill>
                    <a:schemeClr val="tx1">
                      <a:lumMod val="75000"/>
                      <a:lumOff val="25000"/>
                    </a:schemeClr>
                  </a:solidFill>
                </a:rPr>
                <a:t>amet</a:t>
              </a:r>
              <a:endParaRPr lang="en-ID" sz="1600" dirty="0">
                <a:solidFill>
                  <a:schemeClr val="tx1">
                    <a:lumMod val="75000"/>
                    <a:lumOff val="25000"/>
                  </a:schemeClr>
                </a:solidFill>
              </a:endParaRPr>
            </a:p>
          </p:txBody>
        </p:sp>
      </p:grpSp>
      <p:sp>
        <p:nvSpPr>
          <p:cNvPr id="3" name="Date Placeholder 2">
            <a:extLst>
              <a:ext uri="{FF2B5EF4-FFF2-40B4-BE49-F238E27FC236}">
                <a16:creationId xmlns="" xmlns:a16="http://schemas.microsoft.com/office/drawing/2014/main" id="{5D27DF0B-52A4-4FB6-8B2B-AACF3C9A1D05}"/>
              </a:ext>
            </a:extLst>
          </p:cNvPr>
          <p:cNvSpPr>
            <a:spLocks noGrp="1"/>
          </p:cNvSpPr>
          <p:nvPr>
            <p:ph type="dt" sz="half" idx="10"/>
          </p:nvPr>
        </p:nvSpPr>
        <p:spPr/>
        <p:txBody>
          <a:bodyPr/>
          <a:lstStyle/>
          <a:p>
            <a:fld id="{37795A99-A570-4216-BF07-ECADE8E7667D}" type="datetime1">
              <a:rPr lang="en-ID" smtClean="0"/>
              <a:t>21/07/2022</a:t>
            </a:fld>
            <a:endParaRPr lang="en-ID"/>
          </a:p>
        </p:txBody>
      </p:sp>
      <p:sp>
        <p:nvSpPr>
          <p:cNvPr id="10" name="Slide Number Placeholder 9">
            <a:extLst>
              <a:ext uri="{FF2B5EF4-FFF2-40B4-BE49-F238E27FC236}">
                <a16:creationId xmlns="" xmlns:a16="http://schemas.microsoft.com/office/drawing/2014/main" id="{FEACD9CF-DC1D-41FC-B981-DBD6A1DB9E46}"/>
              </a:ext>
            </a:extLst>
          </p:cNvPr>
          <p:cNvSpPr>
            <a:spLocks noGrp="1"/>
          </p:cNvSpPr>
          <p:nvPr>
            <p:ph type="sldNum" sz="quarter" idx="12"/>
          </p:nvPr>
        </p:nvSpPr>
        <p:spPr/>
        <p:txBody>
          <a:bodyPr/>
          <a:lstStyle/>
          <a:p>
            <a:fld id="{20A13858-C2AA-4A16-A43A-77ABAD7631C2}" type="slidenum">
              <a:rPr lang="en-ID" smtClean="0"/>
              <a:pPr/>
              <a:t>5</a:t>
            </a:fld>
            <a:endParaRPr lang="en-ID" dirty="0"/>
          </a:p>
        </p:txBody>
      </p:sp>
    </p:spTree>
    <p:extLst>
      <p:ext uri="{BB962C8B-B14F-4D97-AF65-F5344CB8AC3E}">
        <p14:creationId xmlns:p14="http://schemas.microsoft.com/office/powerpoint/2010/main" val="6047080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ectangle 28">
            <a:extLst>
              <a:ext uri="{FF2B5EF4-FFF2-40B4-BE49-F238E27FC236}">
                <a16:creationId xmlns="" xmlns:a16="http://schemas.microsoft.com/office/drawing/2014/main" id="{D373B2A5-AC44-4DD2-B31D-C8B62AFD1A7E}"/>
              </a:ext>
            </a:extLst>
          </p:cNvPr>
          <p:cNvSpPr/>
          <p:nvPr/>
        </p:nvSpPr>
        <p:spPr>
          <a:xfrm>
            <a:off x="-2" y="2692400"/>
            <a:ext cx="12192002" cy="4165599"/>
          </a:xfrm>
          <a:prstGeom prst="rect">
            <a:avLst/>
          </a:prstGeom>
          <a:solidFill>
            <a:schemeClr val="tx2">
              <a:lumMod val="20000"/>
              <a:lumOff val="80000"/>
              <a:alpha val="6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3" name="Rectangle 2">
            <a:extLst>
              <a:ext uri="{FF2B5EF4-FFF2-40B4-BE49-F238E27FC236}">
                <a16:creationId xmlns="" xmlns:a16="http://schemas.microsoft.com/office/drawing/2014/main" id="{688A0095-AD86-4DBA-868A-E7BBEB87F2ED}"/>
              </a:ext>
            </a:extLst>
          </p:cNvPr>
          <p:cNvSpPr/>
          <p:nvPr/>
        </p:nvSpPr>
        <p:spPr>
          <a:xfrm>
            <a:off x="609600" y="1143000"/>
            <a:ext cx="5349728" cy="303226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27" name="Rectangle 26">
            <a:extLst>
              <a:ext uri="{FF2B5EF4-FFF2-40B4-BE49-F238E27FC236}">
                <a16:creationId xmlns="" xmlns:a16="http://schemas.microsoft.com/office/drawing/2014/main" id="{4FA43696-0C4E-4E79-AFE7-47BF98C2D1D5}"/>
              </a:ext>
            </a:extLst>
          </p:cNvPr>
          <p:cNvSpPr/>
          <p:nvPr/>
        </p:nvSpPr>
        <p:spPr>
          <a:xfrm>
            <a:off x="6232672" y="1143000"/>
            <a:ext cx="5349728" cy="303226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2" name="Title 1">
            <a:extLst>
              <a:ext uri="{FF2B5EF4-FFF2-40B4-BE49-F238E27FC236}">
                <a16:creationId xmlns="" xmlns:a16="http://schemas.microsoft.com/office/drawing/2014/main" id="{3A27F5D4-E261-4336-BB4F-FC9F256E4849}"/>
              </a:ext>
            </a:extLst>
          </p:cNvPr>
          <p:cNvSpPr>
            <a:spLocks noGrp="1"/>
          </p:cNvSpPr>
          <p:nvPr>
            <p:ph type="title"/>
          </p:nvPr>
        </p:nvSpPr>
        <p:spPr>
          <a:xfrm>
            <a:off x="622300" y="88127"/>
            <a:ext cx="10947400" cy="706662"/>
          </a:xfrm>
        </p:spPr>
        <p:txBody>
          <a:bodyPr anchor="b">
            <a:normAutofit/>
          </a:bodyPr>
          <a:lstStyle/>
          <a:p>
            <a:r>
              <a:rPr lang="da-DK" dirty="0"/>
              <a:t>Area Charts Presentation</a:t>
            </a:r>
            <a:endParaRPr lang="en-ID" sz="3200" dirty="0">
              <a:solidFill>
                <a:schemeClr val="tx2"/>
              </a:solidFill>
            </a:endParaRPr>
          </a:p>
        </p:txBody>
      </p:sp>
      <p:sp>
        <p:nvSpPr>
          <p:cNvPr id="22" name="Footer Placeholder 21">
            <a:extLst>
              <a:ext uri="{FF2B5EF4-FFF2-40B4-BE49-F238E27FC236}">
                <a16:creationId xmlns="" xmlns:a16="http://schemas.microsoft.com/office/drawing/2014/main" id="{636DA5F5-5D6F-404B-8BA5-2CF6B935D002}"/>
              </a:ext>
            </a:extLst>
          </p:cNvPr>
          <p:cNvSpPr>
            <a:spLocks noGrp="1"/>
          </p:cNvSpPr>
          <p:nvPr>
            <p:ph type="ftr" sz="quarter" idx="11"/>
          </p:nvPr>
        </p:nvSpPr>
        <p:spPr>
          <a:xfrm>
            <a:off x="1106090" y="6463283"/>
            <a:ext cx="4114800" cy="184666"/>
          </a:xfrm>
        </p:spPr>
        <p:txBody>
          <a:bodyPr>
            <a:spAutoFit/>
          </a:bodyPr>
          <a:lstStyle/>
          <a:p>
            <a:pPr algn="l"/>
            <a:r>
              <a:rPr lang="en-ID" dirty="0">
                <a:solidFill>
                  <a:schemeClr val="tx1">
                    <a:lumMod val="50000"/>
                    <a:lumOff val="50000"/>
                  </a:schemeClr>
                </a:solidFill>
                <a:latin typeface="+mj-lt"/>
              </a:rPr>
              <a:t>Footer</a:t>
            </a:r>
          </a:p>
        </p:txBody>
      </p:sp>
      <p:sp>
        <p:nvSpPr>
          <p:cNvPr id="8" name="Rectangle: Top Corners Rounded 7">
            <a:extLst>
              <a:ext uri="{FF2B5EF4-FFF2-40B4-BE49-F238E27FC236}">
                <a16:creationId xmlns="" xmlns:a16="http://schemas.microsoft.com/office/drawing/2014/main" id="{46BDD9CF-13A0-4FC5-9826-DAF499FA36EE}"/>
              </a:ext>
            </a:extLst>
          </p:cNvPr>
          <p:cNvSpPr/>
          <p:nvPr/>
        </p:nvSpPr>
        <p:spPr>
          <a:xfrm rot="5400000">
            <a:off x="284614" y="6056744"/>
            <a:ext cx="428514" cy="997745"/>
          </a:xfrm>
          <a:prstGeom prst="round2SameRect">
            <a:avLst>
              <a:gd name="adj1" fmla="val 50000"/>
              <a:gd name="adj2" fmla="val 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5" name="Oval 14">
            <a:extLst>
              <a:ext uri="{FF2B5EF4-FFF2-40B4-BE49-F238E27FC236}">
                <a16:creationId xmlns="" xmlns:a16="http://schemas.microsoft.com/office/drawing/2014/main" id="{62B82C23-EF32-413D-9F18-918FB25902A7}"/>
              </a:ext>
            </a:extLst>
          </p:cNvPr>
          <p:cNvSpPr/>
          <p:nvPr/>
        </p:nvSpPr>
        <p:spPr>
          <a:xfrm>
            <a:off x="609600" y="6384165"/>
            <a:ext cx="342900" cy="3429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aphicFrame>
        <p:nvGraphicFramePr>
          <p:cNvPr id="25" name="Chart 24">
            <a:extLst>
              <a:ext uri="{FF2B5EF4-FFF2-40B4-BE49-F238E27FC236}">
                <a16:creationId xmlns="" xmlns:a16="http://schemas.microsoft.com/office/drawing/2014/main" id="{6D23FAB0-5AFE-420A-B171-291544072064}"/>
              </a:ext>
            </a:extLst>
          </p:cNvPr>
          <p:cNvGraphicFramePr/>
          <p:nvPr>
            <p:extLst>
              <p:ext uri="{D42A27DB-BD31-4B8C-83A1-F6EECF244321}">
                <p14:modId xmlns:p14="http://schemas.microsoft.com/office/powerpoint/2010/main" val="3480412658"/>
              </p:ext>
            </p:extLst>
          </p:nvPr>
        </p:nvGraphicFramePr>
        <p:xfrm>
          <a:off x="755577" y="1130870"/>
          <a:ext cx="5057775" cy="2851189"/>
        </p:xfrm>
        <a:graphic>
          <a:graphicData uri="http://schemas.openxmlformats.org/drawingml/2006/chart">
            <c:chart xmlns:c="http://schemas.openxmlformats.org/drawingml/2006/chart" xmlns:r="http://schemas.openxmlformats.org/officeDocument/2006/relationships" r:id="rId2"/>
          </a:graphicData>
        </a:graphic>
      </p:graphicFrame>
      <p:sp>
        <p:nvSpPr>
          <p:cNvPr id="20" name="TextBox 19">
            <a:extLst>
              <a:ext uri="{FF2B5EF4-FFF2-40B4-BE49-F238E27FC236}">
                <a16:creationId xmlns="" xmlns:a16="http://schemas.microsoft.com/office/drawing/2014/main" id="{C81E044B-4157-4D84-A9F6-2CC20FC52E62}"/>
              </a:ext>
            </a:extLst>
          </p:cNvPr>
          <p:cNvSpPr txBox="1"/>
          <p:nvPr/>
        </p:nvSpPr>
        <p:spPr>
          <a:xfrm>
            <a:off x="622330" y="4623352"/>
            <a:ext cx="5329380" cy="276999"/>
          </a:xfrm>
          <a:prstGeom prst="rect">
            <a:avLst/>
          </a:prstGeom>
          <a:noFill/>
        </p:spPr>
        <p:txBody>
          <a:bodyPr wrap="square" lIns="0" tIns="0" rIns="0" bIns="0" rtlCol="0">
            <a:spAutoFit/>
          </a:bodyPr>
          <a:lstStyle/>
          <a:p>
            <a:pPr algn="ctr"/>
            <a:r>
              <a:rPr lang="da-DK" b="1" dirty="0">
                <a:solidFill>
                  <a:schemeClr val="tx1">
                    <a:lumMod val="75000"/>
                    <a:lumOff val="25000"/>
                  </a:schemeClr>
                </a:solidFill>
                <a:latin typeface="+mj-lt"/>
              </a:rPr>
              <a:t>Lorem ipsum</a:t>
            </a:r>
            <a:endParaRPr lang="en-ID" b="1" dirty="0">
              <a:solidFill>
                <a:schemeClr val="tx1">
                  <a:lumMod val="75000"/>
                  <a:lumOff val="25000"/>
                </a:schemeClr>
              </a:solidFill>
              <a:latin typeface="+mj-lt"/>
            </a:endParaRPr>
          </a:p>
        </p:txBody>
      </p:sp>
      <p:sp>
        <p:nvSpPr>
          <p:cNvPr id="28" name="TextBox 27">
            <a:extLst>
              <a:ext uri="{FF2B5EF4-FFF2-40B4-BE49-F238E27FC236}">
                <a16:creationId xmlns="" xmlns:a16="http://schemas.microsoft.com/office/drawing/2014/main" id="{9B00D06A-2DDD-4702-839F-D517FEB814CA}"/>
              </a:ext>
            </a:extLst>
          </p:cNvPr>
          <p:cNvSpPr txBox="1"/>
          <p:nvPr/>
        </p:nvSpPr>
        <p:spPr>
          <a:xfrm>
            <a:off x="609600" y="5058396"/>
            <a:ext cx="5349728" cy="861774"/>
          </a:xfrm>
          <a:prstGeom prst="rect">
            <a:avLst/>
          </a:prstGeom>
          <a:noFill/>
        </p:spPr>
        <p:txBody>
          <a:bodyPr wrap="square" lIns="0" tIns="0" rIns="0" bIns="0" rtlCol="0">
            <a:spAutoFit/>
          </a:bodyPr>
          <a:lstStyle/>
          <a:p>
            <a:pPr algn="ctr">
              <a:spcAft>
                <a:spcPts val="300"/>
              </a:spcAft>
            </a:pPr>
            <a:r>
              <a:rPr lang="da-DK" sz="1400" dirty="0">
                <a:solidFill>
                  <a:schemeClr val="tx1">
                    <a:lumMod val="75000"/>
                    <a:lumOff val="25000"/>
                  </a:schemeClr>
                </a:solidFill>
              </a:rPr>
              <a:t>Lorem ipsum dolor sit amet, consectetur adipiscing elit, sed do eiusmod tempor incididunt ut labore et dolore magna aliqua. Ut enim ad minim veniam, quis nostrud exercitation ullamco laboris nisi ut aliquip ex ea commodo consequat.</a:t>
            </a:r>
          </a:p>
        </p:txBody>
      </p:sp>
      <p:sp>
        <p:nvSpPr>
          <p:cNvPr id="44" name="TextBox 43">
            <a:extLst>
              <a:ext uri="{FF2B5EF4-FFF2-40B4-BE49-F238E27FC236}">
                <a16:creationId xmlns="" xmlns:a16="http://schemas.microsoft.com/office/drawing/2014/main" id="{54DB1946-CA41-4F43-88EC-9E4072F77E35}"/>
              </a:ext>
            </a:extLst>
          </p:cNvPr>
          <p:cNvSpPr txBox="1"/>
          <p:nvPr/>
        </p:nvSpPr>
        <p:spPr>
          <a:xfrm>
            <a:off x="6245402" y="4623352"/>
            <a:ext cx="5329380" cy="276999"/>
          </a:xfrm>
          <a:prstGeom prst="rect">
            <a:avLst/>
          </a:prstGeom>
          <a:noFill/>
        </p:spPr>
        <p:txBody>
          <a:bodyPr wrap="square" lIns="0" tIns="0" rIns="0" bIns="0" rtlCol="0">
            <a:spAutoFit/>
          </a:bodyPr>
          <a:lstStyle/>
          <a:p>
            <a:pPr algn="ctr"/>
            <a:r>
              <a:rPr lang="da-DK" b="1" dirty="0">
                <a:solidFill>
                  <a:schemeClr val="tx1">
                    <a:lumMod val="75000"/>
                    <a:lumOff val="25000"/>
                  </a:schemeClr>
                </a:solidFill>
                <a:latin typeface="+mj-lt"/>
              </a:rPr>
              <a:t>Lorem ipsum</a:t>
            </a:r>
            <a:endParaRPr lang="en-ID" b="1" dirty="0">
              <a:solidFill>
                <a:schemeClr val="tx1">
                  <a:lumMod val="75000"/>
                  <a:lumOff val="25000"/>
                </a:schemeClr>
              </a:solidFill>
              <a:latin typeface="+mj-lt"/>
            </a:endParaRPr>
          </a:p>
        </p:txBody>
      </p:sp>
      <p:sp>
        <p:nvSpPr>
          <p:cNvPr id="45" name="TextBox 44">
            <a:extLst>
              <a:ext uri="{FF2B5EF4-FFF2-40B4-BE49-F238E27FC236}">
                <a16:creationId xmlns="" xmlns:a16="http://schemas.microsoft.com/office/drawing/2014/main" id="{79DC2A11-FC2D-4331-BC2F-815B1095E797}"/>
              </a:ext>
            </a:extLst>
          </p:cNvPr>
          <p:cNvSpPr txBox="1"/>
          <p:nvPr/>
        </p:nvSpPr>
        <p:spPr>
          <a:xfrm>
            <a:off x="6232672" y="5058396"/>
            <a:ext cx="5349728" cy="861774"/>
          </a:xfrm>
          <a:prstGeom prst="rect">
            <a:avLst/>
          </a:prstGeom>
          <a:noFill/>
        </p:spPr>
        <p:txBody>
          <a:bodyPr wrap="square" lIns="0" tIns="0" rIns="0" bIns="0" rtlCol="0">
            <a:spAutoFit/>
          </a:bodyPr>
          <a:lstStyle/>
          <a:p>
            <a:pPr algn="ctr">
              <a:spcAft>
                <a:spcPts val="300"/>
              </a:spcAft>
            </a:pPr>
            <a:r>
              <a:rPr lang="da-DK" sz="1400" dirty="0">
                <a:solidFill>
                  <a:schemeClr val="tx1">
                    <a:lumMod val="75000"/>
                    <a:lumOff val="25000"/>
                  </a:schemeClr>
                </a:solidFill>
              </a:rPr>
              <a:t>Lorem ipsum dolor sit amet, consectetur adipiscing elit, sed do eiusmod tempor incididunt ut labore et dolore magna aliqua. Ut enim ad minim veniam, quis nostrud exercitation ullamco laboris nisi ut aliquip ex ea commodo consequat.</a:t>
            </a:r>
          </a:p>
        </p:txBody>
      </p:sp>
      <p:graphicFrame>
        <p:nvGraphicFramePr>
          <p:cNvPr id="52" name="Chart 51">
            <a:extLst>
              <a:ext uri="{FF2B5EF4-FFF2-40B4-BE49-F238E27FC236}">
                <a16:creationId xmlns="" xmlns:a16="http://schemas.microsoft.com/office/drawing/2014/main" id="{3C9C10F7-9188-47B3-8DD5-64CB1555792E}"/>
              </a:ext>
            </a:extLst>
          </p:cNvPr>
          <p:cNvGraphicFramePr/>
          <p:nvPr>
            <p:extLst>
              <p:ext uri="{D42A27DB-BD31-4B8C-83A1-F6EECF244321}">
                <p14:modId xmlns:p14="http://schemas.microsoft.com/office/powerpoint/2010/main" val="1468003396"/>
              </p:ext>
            </p:extLst>
          </p:nvPr>
        </p:nvGraphicFramePr>
        <p:xfrm>
          <a:off x="6378649" y="1130870"/>
          <a:ext cx="5057775" cy="2851189"/>
        </p:xfrm>
        <a:graphic>
          <a:graphicData uri="http://schemas.openxmlformats.org/drawingml/2006/chart">
            <c:chart xmlns:c="http://schemas.openxmlformats.org/drawingml/2006/chart" xmlns:r="http://schemas.openxmlformats.org/officeDocument/2006/relationships" r:id="rId3"/>
          </a:graphicData>
        </a:graphic>
      </p:graphicFrame>
      <p:sp>
        <p:nvSpPr>
          <p:cNvPr id="4" name="Date Placeholder 3">
            <a:extLst>
              <a:ext uri="{FF2B5EF4-FFF2-40B4-BE49-F238E27FC236}">
                <a16:creationId xmlns="" xmlns:a16="http://schemas.microsoft.com/office/drawing/2014/main" id="{E3AAE727-929A-4CD0-BC24-0DDDA5BFFC20}"/>
              </a:ext>
            </a:extLst>
          </p:cNvPr>
          <p:cNvSpPr>
            <a:spLocks noGrp="1"/>
          </p:cNvSpPr>
          <p:nvPr>
            <p:ph type="dt" sz="half" idx="10"/>
          </p:nvPr>
        </p:nvSpPr>
        <p:spPr/>
        <p:txBody>
          <a:bodyPr/>
          <a:lstStyle/>
          <a:p>
            <a:fld id="{637AB47F-F931-4D8F-A2B6-BD6CAD872F78}" type="datetime1">
              <a:rPr lang="en-ID" smtClean="0"/>
              <a:t>21/07/2022</a:t>
            </a:fld>
            <a:endParaRPr lang="en-ID"/>
          </a:p>
        </p:txBody>
      </p:sp>
      <p:sp>
        <p:nvSpPr>
          <p:cNvPr id="5" name="Slide Number Placeholder 4">
            <a:extLst>
              <a:ext uri="{FF2B5EF4-FFF2-40B4-BE49-F238E27FC236}">
                <a16:creationId xmlns="" xmlns:a16="http://schemas.microsoft.com/office/drawing/2014/main" id="{63E600C6-419C-433F-BCC9-267046DB2BFB}"/>
              </a:ext>
            </a:extLst>
          </p:cNvPr>
          <p:cNvSpPr>
            <a:spLocks noGrp="1"/>
          </p:cNvSpPr>
          <p:nvPr>
            <p:ph type="sldNum" sz="quarter" idx="12"/>
          </p:nvPr>
        </p:nvSpPr>
        <p:spPr>
          <a:xfrm>
            <a:off x="737769" y="6463283"/>
            <a:ext cx="86562" cy="184666"/>
          </a:xfrm>
        </p:spPr>
        <p:txBody>
          <a:bodyPr/>
          <a:lstStyle/>
          <a:p>
            <a:fld id="{20A13858-C2AA-4A16-A43A-77ABAD7631C2}" type="slidenum">
              <a:rPr lang="en-ID" smtClean="0"/>
              <a:pPr/>
              <a:t>6</a:t>
            </a:fld>
            <a:endParaRPr lang="en-ID" dirty="0"/>
          </a:p>
        </p:txBody>
      </p:sp>
    </p:spTree>
    <p:extLst>
      <p:ext uri="{BB962C8B-B14F-4D97-AF65-F5344CB8AC3E}">
        <p14:creationId xmlns:p14="http://schemas.microsoft.com/office/powerpoint/2010/main" val="16323748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 xmlns:a16="http://schemas.microsoft.com/office/drawing/2014/main" id="{3BE698B6-92F3-486D-BE60-317F340180B0}"/>
              </a:ext>
            </a:extLst>
          </p:cNvPr>
          <p:cNvSpPr>
            <a:spLocks noGrp="1"/>
          </p:cNvSpPr>
          <p:nvPr>
            <p:ph type="dt" sz="half" idx="10"/>
          </p:nvPr>
        </p:nvSpPr>
        <p:spPr/>
        <p:txBody>
          <a:bodyPr/>
          <a:lstStyle/>
          <a:p>
            <a:fld id="{F76E0205-C102-4EAF-A3D2-68DC484C15B5}" type="datetime1">
              <a:rPr lang="en-ID" smtClean="0"/>
              <a:t>21/07/2022</a:t>
            </a:fld>
            <a:endParaRPr lang="en-ID"/>
          </a:p>
        </p:txBody>
      </p:sp>
      <p:sp>
        <p:nvSpPr>
          <p:cNvPr id="22" name="Footer Placeholder 21">
            <a:extLst>
              <a:ext uri="{FF2B5EF4-FFF2-40B4-BE49-F238E27FC236}">
                <a16:creationId xmlns="" xmlns:a16="http://schemas.microsoft.com/office/drawing/2014/main" id="{636DA5F5-5D6F-404B-8BA5-2CF6B935D002}"/>
              </a:ext>
            </a:extLst>
          </p:cNvPr>
          <p:cNvSpPr>
            <a:spLocks noGrp="1"/>
          </p:cNvSpPr>
          <p:nvPr>
            <p:ph type="ftr" sz="quarter" idx="11"/>
          </p:nvPr>
        </p:nvSpPr>
        <p:spPr/>
        <p:txBody>
          <a:bodyPr>
            <a:spAutoFit/>
          </a:bodyPr>
          <a:lstStyle/>
          <a:p>
            <a:pPr algn="l"/>
            <a:r>
              <a:rPr lang="en-ID" dirty="0">
                <a:solidFill>
                  <a:schemeClr val="tx1">
                    <a:lumMod val="50000"/>
                    <a:lumOff val="50000"/>
                  </a:schemeClr>
                </a:solidFill>
                <a:latin typeface="+mj-lt"/>
              </a:rPr>
              <a:t>Footer</a:t>
            </a:r>
          </a:p>
        </p:txBody>
      </p:sp>
      <p:sp>
        <p:nvSpPr>
          <p:cNvPr id="4" name="Slide Number Placeholder 3">
            <a:extLst>
              <a:ext uri="{FF2B5EF4-FFF2-40B4-BE49-F238E27FC236}">
                <a16:creationId xmlns="" xmlns:a16="http://schemas.microsoft.com/office/drawing/2014/main" id="{1379EC4A-FCCC-4D08-BEB5-7897057E6C82}"/>
              </a:ext>
            </a:extLst>
          </p:cNvPr>
          <p:cNvSpPr>
            <a:spLocks noGrp="1"/>
          </p:cNvSpPr>
          <p:nvPr>
            <p:ph type="sldNum" sz="quarter" idx="12"/>
          </p:nvPr>
        </p:nvSpPr>
        <p:spPr/>
        <p:txBody>
          <a:bodyPr/>
          <a:lstStyle/>
          <a:p>
            <a:fld id="{20A13858-C2AA-4A16-A43A-77ABAD7631C2}" type="slidenum">
              <a:rPr lang="en-ID" smtClean="0"/>
              <a:pPr/>
              <a:t>7</a:t>
            </a:fld>
            <a:endParaRPr lang="en-ID" dirty="0"/>
          </a:p>
        </p:txBody>
      </p:sp>
      <p:graphicFrame>
        <p:nvGraphicFramePr>
          <p:cNvPr id="25" name="Chart 24">
            <a:extLst>
              <a:ext uri="{FF2B5EF4-FFF2-40B4-BE49-F238E27FC236}">
                <a16:creationId xmlns="" xmlns:a16="http://schemas.microsoft.com/office/drawing/2014/main" id="{6D23FAB0-5AFE-420A-B171-291544072064}"/>
              </a:ext>
            </a:extLst>
          </p:cNvPr>
          <p:cNvGraphicFramePr/>
          <p:nvPr>
            <p:extLst>
              <p:ext uri="{D42A27DB-BD31-4B8C-83A1-F6EECF244321}">
                <p14:modId xmlns:p14="http://schemas.microsoft.com/office/powerpoint/2010/main" val="481353876"/>
              </p:ext>
            </p:extLst>
          </p:nvPr>
        </p:nvGraphicFramePr>
        <p:xfrm>
          <a:off x="4622800" y="594250"/>
          <a:ext cx="7027466" cy="5349345"/>
        </p:xfrm>
        <a:graphic>
          <a:graphicData uri="http://schemas.openxmlformats.org/drawingml/2006/chart">
            <c:chart xmlns:c="http://schemas.openxmlformats.org/drawingml/2006/chart" xmlns:r="http://schemas.openxmlformats.org/officeDocument/2006/relationships" r:id="rId2"/>
          </a:graphicData>
        </a:graphic>
      </p:graphicFrame>
      <p:grpSp>
        <p:nvGrpSpPr>
          <p:cNvPr id="17" name="Group 16">
            <a:extLst>
              <a:ext uri="{FF2B5EF4-FFF2-40B4-BE49-F238E27FC236}">
                <a16:creationId xmlns="" xmlns:a16="http://schemas.microsoft.com/office/drawing/2014/main" id="{F24431BE-17D3-47E7-B567-5160145863BC}"/>
              </a:ext>
            </a:extLst>
          </p:cNvPr>
          <p:cNvGrpSpPr/>
          <p:nvPr/>
        </p:nvGrpSpPr>
        <p:grpSpPr>
          <a:xfrm>
            <a:off x="622301" y="2116240"/>
            <a:ext cx="3238500" cy="1722740"/>
            <a:chOff x="622300" y="4400812"/>
            <a:chExt cx="5337028" cy="1722740"/>
          </a:xfrm>
        </p:grpSpPr>
        <p:sp>
          <p:nvSpPr>
            <p:cNvPr id="20" name="TextBox 19">
              <a:extLst>
                <a:ext uri="{FF2B5EF4-FFF2-40B4-BE49-F238E27FC236}">
                  <a16:creationId xmlns="" xmlns:a16="http://schemas.microsoft.com/office/drawing/2014/main" id="{C81E044B-4157-4D84-A9F6-2CC20FC52E62}"/>
                </a:ext>
              </a:extLst>
            </p:cNvPr>
            <p:cNvSpPr txBox="1"/>
            <p:nvPr/>
          </p:nvSpPr>
          <p:spPr>
            <a:xfrm>
              <a:off x="634999" y="4400812"/>
              <a:ext cx="5316728" cy="246221"/>
            </a:xfrm>
            <a:prstGeom prst="rect">
              <a:avLst/>
            </a:prstGeom>
            <a:noFill/>
          </p:spPr>
          <p:txBody>
            <a:bodyPr wrap="square" lIns="0" tIns="0" rIns="0" bIns="0" rtlCol="0">
              <a:spAutoFit/>
            </a:bodyPr>
            <a:lstStyle/>
            <a:p>
              <a:r>
                <a:rPr lang="da-DK" sz="1600" b="1" dirty="0">
                  <a:solidFill>
                    <a:schemeClr val="tx1">
                      <a:lumMod val="75000"/>
                      <a:lumOff val="25000"/>
                    </a:schemeClr>
                  </a:solidFill>
                  <a:latin typeface="+mj-lt"/>
                </a:rPr>
                <a:t>Lorem ipsum</a:t>
              </a:r>
              <a:endParaRPr lang="en-ID" sz="1600" b="1" dirty="0">
                <a:solidFill>
                  <a:schemeClr val="tx1">
                    <a:lumMod val="75000"/>
                    <a:lumOff val="25000"/>
                  </a:schemeClr>
                </a:solidFill>
                <a:latin typeface="+mj-lt"/>
              </a:endParaRPr>
            </a:p>
          </p:txBody>
        </p:sp>
        <p:sp>
          <p:nvSpPr>
            <p:cNvPr id="28" name="TextBox 27">
              <a:extLst>
                <a:ext uri="{FF2B5EF4-FFF2-40B4-BE49-F238E27FC236}">
                  <a16:creationId xmlns="" xmlns:a16="http://schemas.microsoft.com/office/drawing/2014/main" id="{9B00D06A-2DDD-4702-839F-D517FEB814CA}"/>
                </a:ext>
              </a:extLst>
            </p:cNvPr>
            <p:cNvSpPr txBox="1"/>
            <p:nvPr/>
          </p:nvSpPr>
          <p:spPr>
            <a:xfrm>
              <a:off x="622300" y="4753946"/>
              <a:ext cx="5337028" cy="1369606"/>
            </a:xfrm>
            <a:prstGeom prst="rect">
              <a:avLst/>
            </a:prstGeom>
            <a:noFill/>
          </p:spPr>
          <p:txBody>
            <a:bodyPr wrap="square" lIns="0" tIns="0" rIns="0" bIns="0" rtlCol="0">
              <a:spAutoFit/>
            </a:bodyPr>
            <a:lstStyle/>
            <a:p>
              <a:pPr marL="285750" indent="-285750">
                <a:spcAft>
                  <a:spcPts val="300"/>
                </a:spcAft>
                <a:buFont typeface="Arial" panose="020B0604020202020204" pitchFamily="34" charset="0"/>
                <a:buChar char="•"/>
              </a:pPr>
              <a:r>
                <a:rPr lang="da-DK" sz="1400" dirty="0">
                  <a:solidFill>
                    <a:schemeClr val="tx1">
                      <a:lumMod val="75000"/>
                      <a:lumOff val="25000"/>
                    </a:schemeClr>
                  </a:solidFill>
                </a:rPr>
                <a:t>Lorem ipsum dolor sit amet, consectetur adipiscing elit.</a:t>
              </a:r>
            </a:p>
            <a:p>
              <a:pPr marL="285750" indent="-285750">
                <a:spcAft>
                  <a:spcPts val="300"/>
                </a:spcAft>
                <a:buFont typeface="Arial" panose="020B0604020202020204" pitchFamily="34" charset="0"/>
                <a:buChar char="•"/>
              </a:pPr>
              <a:r>
                <a:rPr lang="da-DK" sz="1400" dirty="0">
                  <a:solidFill>
                    <a:schemeClr val="tx1">
                      <a:lumMod val="75000"/>
                      <a:lumOff val="25000"/>
                    </a:schemeClr>
                  </a:solidFill>
                </a:rPr>
                <a:t>Lorem ipsum dolor sit amet, consectetur adipiscing elit.</a:t>
              </a:r>
            </a:p>
            <a:p>
              <a:pPr marL="285750" indent="-285750">
                <a:spcAft>
                  <a:spcPts val="300"/>
                </a:spcAft>
                <a:buFont typeface="Arial" panose="020B0604020202020204" pitchFamily="34" charset="0"/>
                <a:buChar char="•"/>
              </a:pPr>
              <a:r>
                <a:rPr lang="da-DK" sz="1400" dirty="0">
                  <a:solidFill>
                    <a:schemeClr val="tx1">
                      <a:lumMod val="75000"/>
                      <a:lumOff val="25000"/>
                    </a:schemeClr>
                  </a:solidFill>
                </a:rPr>
                <a:t>Lorem ipsum dolor sit amet, consectetur adipiscing elit.</a:t>
              </a:r>
            </a:p>
          </p:txBody>
        </p:sp>
      </p:grpSp>
      <p:sp>
        <p:nvSpPr>
          <p:cNvPr id="26" name="Title 1">
            <a:extLst>
              <a:ext uri="{FF2B5EF4-FFF2-40B4-BE49-F238E27FC236}">
                <a16:creationId xmlns="" xmlns:a16="http://schemas.microsoft.com/office/drawing/2014/main" id="{D5D6D9BB-8519-4110-9DD1-E23E52CFEE19}"/>
              </a:ext>
            </a:extLst>
          </p:cNvPr>
          <p:cNvSpPr txBox="1">
            <a:spLocks/>
          </p:cNvSpPr>
          <p:nvPr/>
        </p:nvSpPr>
        <p:spPr>
          <a:xfrm>
            <a:off x="622300" y="814758"/>
            <a:ext cx="3233889" cy="8863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4400" kern="1200">
                <a:solidFill>
                  <a:schemeClr val="tx1">
                    <a:lumMod val="75000"/>
                    <a:lumOff val="25000"/>
                  </a:schemeClr>
                </a:solidFill>
                <a:latin typeface="+mj-lt"/>
                <a:ea typeface="+mj-ea"/>
                <a:cs typeface="+mj-cs"/>
              </a:defRPr>
            </a:lvl1pPr>
          </a:lstStyle>
          <a:p>
            <a:r>
              <a:rPr lang="da-DK" sz="3200" dirty="0">
                <a:solidFill>
                  <a:schemeClr val="tx2"/>
                </a:solidFill>
              </a:rPr>
              <a:t>Area Charts Presentation</a:t>
            </a:r>
            <a:endParaRPr lang="en-ID" sz="3200" dirty="0">
              <a:solidFill>
                <a:schemeClr val="tx2"/>
              </a:solidFill>
            </a:endParaRPr>
          </a:p>
        </p:txBody>
      </p:sp>
      <p:cxnSp>
        <p:nvCxnSpPr>
          <p:cNvPr id="30" name="Straight Connector 29">
            <a:extLst>
              <a:ext uri="{FF2B5EF4-FFF2-40B4-BE49-F238E27FC236}">
                <a16:creationId xmlns="" xmlns:a16="http://schemas.microsoft.com/office/drawing/2014/main" id="{BC03F6D4-4A04-44F0-B531-0657449998F0}"/>
              </a:ext>
            </a:extLst>
          </p:cNvPr>
          <p:cNvCxnSpPr/>
          <p:nvPr/>
        </p:nvCxnSpPr>
        <p:spPr>
          <a:xfrm>
            <a:off x="609600" y="1808067"/>
            <a:ext cx="477440" cy="0"/>
          </a:xfrm>
          <a:prstGeom prst="line">
            <a:avLst/>
          </a:prstGeom>
          <a:ln w="25400" cap="rnd">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 xmlns:a16="http://schemas.microsoft.com/office/drawing/2014/main" id="{6DBC6E51-5707-428D-9A68-29ABF7F5A94A}"/>
              </a:ext>
            </a:extLst>
          </p:cNvPr>
          <p:cNvGrpSpPr/>
          <p:nvPr/>
        </p:nvGrpSpPr>
        <p:grpSpPr>
          <a:xfrm>
            <a:off x="609600" y="4797923"/>
            <a:ext cx="1334294" cy="290508"/>
            <a:chOff x="609600" y="4578354"/>
            <a:chExt cx="1334294" cy="290508"/>
          </a:xfrm>
        </p:grpSpPr>
        <p:sp>
          <p:nvSpPr>
            <p:cNvPr id="9" name="Oval 8">
              <a:extLst>
                <a:ext uri="{FF2B5EF4-FFF2-40B4-BE49-F238E27FC236}">
                  <a16:creationId xmlns="" xmlns:a16="http://schemas.microsoft.com/office/drawing/2014/main" id="{AED8DF8C-2F30-4662-AC72-7963A53B5FA0}"/>
                </a:ext>
              </a:extLst>
            </p:cNvPr>
            <p:cNvSpPr/>
            <p:nvPr/>
          </p:nvSpPr>
          <p:spPr>
            <a:xfrm>
              <a:off x="609600" y="4578354"/>
              <a:ext cx="290508" cy="290508"/>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10" name="TextBox 9">
              <a:extLst>
                <a:ext uri="{FF2B5EF4-FFF2-40B4-BE49-F238E27FC236}">
                  <a16:creationId xmlns="" xmlns:a16="http://schemas.microsoft.com/office/drawing/2014/main" id="{7462FF33-F350-44DB-A7E0-227329F5283B}"/>
                </a:ext>
              </a:extLst>
            </p:cNvPr>
            <p:cNvSpPr txBox="1"/>
            <p:nvPr/>
          </p:nvSpPr>
          <p:spPr>
            <a:xfrm>
              <a:off x="997744" y="4615886"/>
              <a:ext cx="946150" cy="215444"/>
            </a:xfrm>
            <a:prstGeom prst="rect">
              <a:avLst/>
            </a:prstGeom>
            <a:noFill/>
          </p:spPr>
          <p:txBody>
            <a:bodyPr wrap="square" lIns="0" tIns="0" rIns="0" bIns="0" rtlCol="0">
              <a:spAutoFit/>
            </a:bodyPr>
            <a:lstStyle/>
            <a:p>
              <a:pPr algn="l"/>
              <a:r>
                <a:rPr lang="en-US" sz="1400" dirty="0">
                  <a:solidFill>
                    <a:schemeClr val="tx1">
                      <a:lumMod val="75000"/>
                      <a:lumOff val="25000"/>
                    </a:schemeClr>
                  </a:solidFill>
                </a:rPr>
                <a:t>Lorem Ipsum</a:t>
              </a:r>
              <a:endParaRPr lang="en-ID" sz="1400" dirty="0">
                <a:solidFill>
                  <a:schemeClr val="tx1">
                    <a:lumMod val="75000"/>
                    <a:lumOff val="25000"/>
                  </a:schemeClr>
                </a:solidFill>
              </a:endParaRPr>
            </a:p>
          </p:txBody>
        </p:sp>
      </p:grpSp>
      <p:grpSp>
        <p:nvGrpSpPr>
          <p:cNvPr id="32" name="Group 31">
            <a:extLst>
              <a:ext uri="{FF2B5EF4-FFF2-40B4-BE49-F238E27FC236}">
                <a16:creationId xmlns="" xmlns:a16="http://schemas.microsoft.com/office/drawing/2014/main" id="{13BC47FA-8AF4-4A61-AFC6-EFC463C4F4CA}"/>
              </a:ext>
            </a:extLst>
          </p:cNvPr>
          <p:cNvGrpSpPr/>
          <p:nvPr/>
        </p:nvGrpSpPr>
        <p:grpSpPr>
          <a:xfrm>
            <a:off x="609600" y="5221838"/>
            <a:ext cx="1334294" cy="290508"/>
            <a:chOff x="609600" y="4578354"/>
            <a:chExt cx="1334294" cy="290508"/>
          </a:xfrm>
        </p:grpSpPr>
        <p:sp>
          <p:nvSpPr>
            <p:cNvPr id="33" name="Oval 32">
              <a:extLst>
                <a:ext uri="{FF2B5EF4-FFF2-40B4-BE49-F238E27FC236}">
                  <a16:creationId xmlns="" xmlns:a16="http://schemas.microsoft.com/office/drawing/2014/main" id="{C7E51CAB-A111-4AED-BA51-444F86109F54}"/>
                </a:ext>
              </a:extLst>
            </p:cNvPr>
            <p:cNvSpPr/>
            <p:nvPr/>
          </p:nvSpPr>
          <p:spPr>
            <a:xfrm>
              <a:off x="609600" y="4578354"/>
              <a:ext cx="290508" cy="290508"/>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34" name="TextBox 33">
              <a:extLst>
                <a:ext uri="{FF2B5EF4-FFF2-40B4-BE49-F238E27FC236}">
                  <a16:creationId xmlns="" xmlns:a16="http://schemas.microsoft.com/office/drawing/2014/main" id="{25A701D2-7DD9-4517-BB25-F8B99E8FA3A6}"/>
                </a:ext>
              </a:extLst>
            </p:cNvPr>
            <p:cNvSpPr txBox="1"/>
            <p:nvPr/>
          </p:nvSpPr>
          <p:spPr>
            <a:xfrm>
              <a:off x="997744" y="4615886"/>
              <a:ext cx="946150" cy="215444"/>
            </a:xfrm>
            <a:prstGeom prst="rect">
              <a:avLst/>
            </a:prstGeom>
            <a:noFill/>
          </p:spPr>
          <p:txBody>
            <a:bodyPr wrap="square" lIns="0" tIns="0" rIns="0" bIns="0" rtlCol="0">
              <a:spAutoFit/>
            </a:bodyPr>
            <a:lstStyle/>
            <a:p>
              <a:pPr algn="l"/>
              <a:r>
                <a:rPr lang="en-US" sz="1400" dirty="0">
                  <a:solidFill>
                    <a:schemeClr val="tx1">
                      <a:lumMod val="75000"/>
                      <a:lumOff val="25000"/>
                    </a:schemeClr>
                  </a:solidFill>
                </a:rPr>
                <a:t>Lorem Ipsum</a:t>
              </a:r>
              <a:endParaRPr lang="en-ID" sz="1400" dirty="0">
                <a:solidFill>
                  <a:schemeClr val="tx1">
                    <a:lumMod val="75000"/>
                    <a:lumOff val="25000"/>
                  </a:schemeClr>
                </a:solidFill>
              </a:endParaRPr>
            </a:p>
          </p:txBody>
        </p:sp>
      </p:grpSp>
      <p:grpSp>
        <p:nvGrpSpPr>
          <p:cNvPr id="36" name="Group 35">
            <a:extLst>
              <a:ext uri="{FF2B5EF4-FFF2-40B4-BE49-F238E27FC236}">
                <a16:creationId xmlns="" xmlns:a16="http://schemas.microsoft.com/office/drawing/2014/main" id="{048F8FFB-6F25-4142-A4F1-9E7E4DE2A20D}"/>
              </a:ext>
            </a:extLst>
          </p:cNvPr>
          <p:cNvGrpSpPr/>
          <p:nvPr/>
        </p:nvGrpSpPr>
        <p:grpSpPr>
          <a:xfrm>
            <a:off x="609600" y="5645753"/>
            <a:ext cx="1334294" cy="290508"/>
            <a:chOff x="609600" y="4578354"/>
            <a:chExt cx="1334294" cy="290508"/>
          </a:xfrm>
        </p:grpSpPr>
        <p:sp>
          <p:nvSpPr>
            <p:cNvPr id="37" name="Oval 36">
              <a:extLst>
                <a:ext uri="{FF2B5EF4-FFF2-40B4-BE49-F238E27FC236}">
                  <a16:creationId xmlns="" xmlns:a16="http://schemas.microsoft.com/office/drawing/2014/main" id="{71DCEF6E-BA16-49B8-9FA6-24BED4765370}"/>
                </a:ext>
              </a:extLst>
            </p:cNvPr>
            <p:cNvSpPr/>
            <p:nvPr/>
          </p:nvSpPr>
          <p:spPr>
            <a:xfrm>
              <a:off x="609600" y="4578354"/>
              <a:ext cx="290508" cy="290508"/>
            </a:xfrm>
            <a:prstGeom prst="ellipse">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38" name="TextBox 37">
              <a:extLst>
                <a:ext uri="{FF2B5EF4-FFF2-40B4-BE49-F238E27FC236}">
                  <a16:creationId xmlns="" xmlns:a16="http://schemas.microsoft.com/office/drawing/2014/main" id="{6EEFBD82-795E-4267-8C47-6CE1D3B77683}"/>
                </a:ext>
              </a:extLst>
            </p:cNvPr>
            <p:cNvSpPr txBox="1"/>
            <p:nvPr/>
          </p:nvSpPr>
          <p:spPr>
            <a:xfrm>
              <a:off x="997744" y="4615886"/>
              <a:ext cx="946150" cy="215444"/>
            </a:xfrm>
            <a:prstGeom prst="rect">
              <a:avLst/>
            </a:prstGeom>
            <a:noFill/>
          </p:spPr>
          <p:txBody>
            <a:bodyPr wrap="square" lIns="0" tIns="0" rIns="0" bIns="0" rtlCol="0">
              <a:spAutoFit/>
            </a:bodyPr>
            <a:lstStyle/>
            <a:p>
              <a:pPr algn="l"/>
              <a:r>
                <a:rPr lang="en-US" sz="1400" dirty="0">
                  <a:solidFill>
                    <a:schemeClr val="tx1">
                      <a:lumMod val="75000"/>
                      <a:lumOff val="25000"/>
                    </a:schemeClr>
                  </a:solidFill>
                </a:rPr>
                <a:t>Lorem Ipsum</a:t>
              </a:r>
              <a:endParaRPr lang="en-ID" sz="1400" dirty="0">
                <a:solidFill>
                  <a:schemeClr val="tx1">
                    <a:lumMod val="75000"/>
                    <a:lumOff val="25000"/>
                  </a:schemeClr>
                </a:solidFill>
              </a:endParaRPr>
            </a:p>
          </p:txBody>
        </p:sp>
      </p:grpSp>
    </p:spTree>
    <p:extLst>
      <p:ext uri="{BB962C8B-B14F-4D97-AF65-F5344CB8AC3E}">
        <p14:creationId xmlns:p14="http://schemas.microsoft.com/office/powerpoint/2010/main" val="13915071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A27F5D4-E261-4336-BB4F-FC9F256E4849}"/>
              </a:ext>
            </a:extLst>
          </p:cNvPr>
          <p:cNvSpPr>
            <a:spLocks noGrp="1"/>
          </p:cNvSpPr>
          <p:nvPr>
            <p:ph type="title"/>
          </p:nvPr>
        </p:nvSpPr>
        <p:spPr>
          <a:xfrm>
            <a:off x="622300" y="88127"/>
            <a:ext cx="10947400" cy="706662"/>
          </a:xfrm>
        </p:spPr>
        <p:txBody>
          <a:bodyPr anchor="b">
            <a:normAutofit/>
          </a:bodyPr>
          <a:lstStyle/>
          <a:p>
            <a:r>
              <a:rPr lang="da-DK" dirty="0"/>
              <a:t>Area Charts Presentation</a:t>
            </a:r>
            <a:endParaRPr lang="en-ID" sz="3200" dirty="0">
              <a:solidFill>
                <a:schemeClr val="tx2"/>
              </a:solidFill>
            </a:endParaRPr>
          </a:p>
        </p:txBody>
      </p:sp>
      <p:sp>
        <p:nvSpPr>
          <p:cNvPr id="22" name="Footer Placeholder 21">
            <a:extLst>
              <a:ext uri="{FF2B5EF4-FFF2-40B4-BE49-F238E27FC236}">
                <a16:creationId xmlns="" xmlns:a16="http://schemas.microsoft.com/office/drawing/2014/main" id="{636DA5F5-5D6F-404B-8BA5-2CF6B935D002}"/>
              </a:ext>
            </a:extLst>
          </p:cNvPr>
          <p:cNvSpPr>
            <a:spLocks noGrp="1"/>
          </p:cNvSpPr>
          <p:nvPr>
            <p:ph type="ftr" sz="quarter" idx="11"/>
          </p:nvPr>
        </p:nvSpPr>
        <p:spPr>
          <a:xfrm>
            <a:off x="1106090" y="6463283"/>
            <a:ext cx="4114800" cy="184666"/>
          </a:xfrm>
        </p:spPr>
        <p:txBody>
          <a:bodyPr>
            <a:spAutoFit/>
          </a:bodyPr>
          <a:lstStyle/>
          <a:p>
            <a:pPr algn="l"/>
            <a:r>
              <a:rPr lang="en-ID" dirty="0">
                <a:solidFill>
                  <a:schemeClr val="tx1">
                    <a:lumMod val="50000"/>
                    <a:lumOff val="50000"/>
                  </a:schemeClr>
                </a:solidFill>
                <a:latin typeface="+mj-lt"/>
              </a:rPr>
              <a:t>Footer</a:t>
            </a:r>
          </a:p>
        </p:txBody>
      </p:sp>
      <p:graphicFrame>
        <p:nvGraphicFramePr>
          <p:cNvPr id="25" name="Chart 24">
            <a:extLst>
              <a:ext uri="{FF2B5EF4-FFF2-40B4-BE49-F238E27FC236}">
                <a16:creationId xmlns="" xmlns:a16="http://schemas.microsoft.com/office/drawing/2014/main" id="{6D23FAB0-5AFE-420A-B171-291544072064}"/>
              </a:ext>
            </a:extLst>
          </p:cNvPr>
          <p:cNvGraphicFramePr/>
          <p:nvPr>
            <p:extLst>
              <p:ext uri="{D42A27DB-BD31-4B8C-83A1-F6EECF244321}">
                <p14:modId xmlns:p14="http://schemas.microsoft.com/office/powerpoint/2010/main" val="2990806942"/>
              </p:ext>
            </p:extLst>
          </p:nvPr>
        </p:nvGraphicFramePr>
        <p:xfrm>
          <a:off x="622301" y="1554480"/>
          <a:ext cx="5191052" cy="4408844"/>
        </p:xfrm>
        <a:graphic>
          <a:graphicData uri="http://schemas.openxmlformats.org/drawingml/2006/chart">
            <c:chart xmlns:c="http://schemas.openxmlformats.org/drawingml/2006/chart" xmlns:r="http://schemas.openxmlformats.org/officeDocument/2006/relationships" r:id="rId2"/>
          </a:graphicData>
        </a:graphic>
      </p:graphicFrame>
      <p:sp>
        <p:nvSpPr>
          <p:cNvPr id="20" name="TextBox 19">
            <a:extLst>
              <a:ext uri="{FF2B5EF4-FFF2-40B4-BE49-F238E27FC236}">
                <a16:creationId xmlns="" xmlns:a16="http://schemas.microsoft.com/office/drawing/2014/main" id="{C81E044B-4157-4D84-A9F6-2CC20FC52E62}"/>
              </a:ext>
            </a:extLst>
          </p:cNvPr>
          <p:cNvSpPr txBox="1"/>
          <p:nvPr/>
        </p:nvSpPr>
        <p:spPr>
          <a:xfrm>
            <a:off x="6280811" y="4034951"/>
            <a:ext cx="5301589" cy="276999"/>
          </a:xfrm>
          <a:prstGeom prst="rect">
            <a:avLst/>
          </a:prstGeom>
          <a:noFill/>
        </p:spPr>
        <p:txBody>
          <a:bodyPr wrap="square" lIns="0" tIns="0" rIns="0" bIns="0" rtlCol="0">
            <a:spAutoFit/>
          </a:bodyPr>
          <a:lstStyle/>
          <a:p>
            <a:r>
              <a:rPr lang="da-DK" b="1" dirty="0">
                <a:solidFill>
                  <a:schemeClr val="tx1">
                    <a:lumMod val="75000"/>
                    <a:lumOff val="25000"/>
                  </a:schemeClr>
                </a:solidFill>
                <a:latin typeface="+mj-lt"/>
              </a:rPr>
              <a:t>Lorem ipsum</a:t>
            </a:r>
            <a:endParaRPr lang="en-ID" b="1" dirty="0">
              <a:solidFill>
                <a:schemeClr val="tx1">
                  <a:lumMod val="75000"/>
                  <a:lumOff val="25000"/>
                </a:schemeClr>
              </a:solidFill>
              <a:latin typeface="+mj-lt"/>
            </a:endParaRPr>
          </a:p>
        </p:txBody>
      </p:sp>
      <p:sp>
        <p:nvSpPr>
          <p:cNvPr id="28" name="TextBox 27">
            <a:extLst>
              <a:ext uri="{FF2B5EF4-FFF2-40B4-BE49-F238E27FC236}">
                <a16:creationId xmlns="" xmlns:a16="http://schemas.microsoft.com/office/drawing/2014/main" id="{9B00D06A-2DDD-4702-839F-D517FEB814CA}"/>
              </a:ext>
            </a:extLst>
          </p:cNvPr>
          <p:cNvSpPr txBox="1"/>
          <p:nvPr/>
        </p:nvSpPr>
        <p:spPr>
          <a:xfrm>
            <a:off x="6268187" y="4423428"/>
            <a:ext cx="5321831" cy="815608"/>
          </a:xfrm>
          <a:prstGeom prst="rect">
            <a:avLst/>
          </a:prstGeom>
          <a:noFill/>
        </p:spPr>
        <p:txBody>
          <a:bodyPr wrap="square" lIns="0" tIns="0" rIns="0" bIns="0" rtlCol="0">
            <a:spAutoFit/>
          </a:bodyPr>
          <a:lstStyle/>
          <a:p>
            <a:pPr marL="285750" indent="-285750">
              <a:spcAft>
                <a:spcPts val="300"/>
              </a:spcAft>
              <a:buFont typeface="Arial" panose="020B0604020202020204" pitchFamily="34" charset="0"/>
              <a:buChar char="•"/>
            </a:pPr>
            <a:r>
              <a:rPr lang="da-DK" sz="1600" dirty="0">
                <a:solidFill>
                  <a:schemeClr val="tx1">
                    <a:lumMod val="75000"/>
                    <a:lumOff val="25000"/>
                  </a:schemeClr>
                </a:solidFill>
              </a:rPr>
              <a:t>Lorem ipsum dolor sit amet, consectetur adipiscing elit.</a:t>
            </a:r>
          </a:p>
          <a:p>
            <a:pPr marL="285750" indent="-285750">
              <a:spcAft>
                <a:spcPts val="300"/>
              </a:spcAft>
              <a:buFont typeface="Arial" panose="020B0604020202020204" pitchFamily="34" charset="0"/>
              <a:buChar char="•"/>
            </a:pPr>
            <a:r>
              <a:rPr lang="da-DK" sz="1600" dirty="0">
                <a:solidFill>
                  <a:schemeClr val="tx1">
                    <a:lumMod val="75000"/>
                    <a:lumOff val="25000"/>
                  </a:schemeClr>
                </a:solidFill>
              </a:rPr>
              <a:t>Lorem ipsum dolor sit amet, consectetur adipiscing elit.</a:t>
            </a:r>
          </a:p>
          <a:p>
            <a:pPr marL="285750" indent="-285750">
              <a:spcAft>
                <a:spcPts val="300"/>
              </a:spcAft>
              <a:buFont typeface="Arial" panose="020B0604020202020204" pitchFamily="34" charset="0"/>
              <a:buChar char="•"/>
            </a:pPr>
            <a:r>
              <a:rPr lang="da-DK" sz="1600" dirty="0">
                <a:solidFill>
                  <a:schemeClr val="tx1">
                    <a:lumMod val="75000"/>
                    <a:lumOff val="25000"/>
                  </a:schemeClr>
                </a:solidFill>
              </a:rPr>
              <a:t>Lorem ipsum dolor sit amet, consectetur adipiscing elit.</a:t>
            </a:r>
          </a:p>
        </p:txBody>
      </p:sp>
      <p:graphicFrame>
        <p:nvGraphicFramePr>
          <p:cNvPr id="5" name="Table 4">
            <a:extLst>
              <a:ext uri="{FF2B5EF4-FFF2-40B4-BE49-F238E27FC236}">
                <a16:creationId xmlns="" xmlns:a16="http://schemas.microsoft.com/office/drawing/2014/main" id="{3733BF49-378F-431A-998A-283399B56A4F}"/>
              </a:ext>
            </a:extLst>
          </p:cNvPr>
          <p:cNvGraphicFramePr>
            <a:graphicFrameLocks noGrp="1"/>
          </p:cNvGraphicFramePr>
          <p:nvPr>
            <p:extLst>
              <p:ext uri="{D42A27DB-BD31-4B8C-83A1-F6EECF244321}">
                <p14:modId xmlns:p14="http://schemas.microsoft.com/office/powerpoint/2010/main" val="1874249996"/>
              </p:ext>
            </p:extLst>
          </p:nvPr>
        </p:nvGraphicFramePr>
        <p:xfrm>
          <a:off x="6280811" y="1143000"/>
          <a:ext cx="5303520" cy="2743200"/>
        </p:xfrm>
        <a:graphic>
          <a:graphicData uri="http://schemas.openxmlformats.org/drawingml/2006/table">
            <a:tbl>
              <a:tblPr firstRow="1" bandRow="1">
                <a:tableStyleId>{5C22544A-7EE6-4342-B048-85BDC9FD1C3A}</a:tableStyleId>
              </a:tblPr>
              <a:tblGrid>
                <a:gridCol w="2560320">
                  <a:extLst>
                    <a:ext uri="{9D8B030D-6E8A-4147-A177-3AD203B41FA5}">
                      <a16:colId xmlns="" xmlns:a16="http://schemas.microsoft.com/office/drawing/2014/main" val="358123165"/>
                    </a:ext>
                  </a:extLst>
                </a:gridCol>
                <a:gridCol w="1371600">
                  <a:extLst>
                    <a:ext uri="{9D8B030D-6E8A-4147-A177-3AD203B41FA5}">
                      <a16:colId xmlns="" xmlns:a16="http://schemas.microsoft.com/office/drawing/2014/main" val="1281513823"/>
                    </a:ext>
                  </a:extLst>
                </a:gridCol>
                <a:gridCol w="1371600">
                  <a:extLst>
                    <a:ext uri="{9D8B030D-6E8A-4147-A177-3AD203B41FA5}">
                      <a16:colId xmlns="" xmlns:a16="http://schemas.microsoft.com/office/drawing/2014/main" val="3163242767"/>
                    </a:ext>
                  </a:extLst>
                </a:gridCol>
              </a:tblGrid>
              <a:tr h="457200">
                <a:tc>
                  <a:txBody>
                    <a:bodyPr/>
                    <a:lstStyle/>
                    <a:p>
                      <a:r>
                        <a:rPr lang="en-US" sz="1600" dirty="0">
                          <a:latin typeface="+mj-lt"/>
                        </a:rPr>
                        <a:t>Category</a:t>
                      </a:r>
                      <a:endParaRPr lang="en-ID" sz="1600" dirty="0">
                        <a:latin typeface="+mj-lt"/>
                      </a:endParaRPr>
                    </a:p>
                  </a:txBody>
                  <a:tcPr anchor="ctr">
                    <a:lnL w="12700" cmpd="sng">
                      <a:noFill/>
                    </a:lnL>
                    <a:lnR w="12700" cmpd="sng">
                      <a:noFill/>
                    </a:lnR>
                    <a:lnT w="12700" cmpd="sng">
                      <a:noFill/>
                    </a:lnT>
                    <a:lnB w="635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2"/>
                    </a:solidFill>
                  </a:tcPr>
                </a:tc>
                <a:tc>
                  <a:txBody>
                    <a:bodyPr/>
                    <a:lstStyle/>
                    <a:p>
                      <a:pPr algn="ctr"/>
                      <a:r>
                        <a:rPr lang="en-US" sz="1600" dirty="0">
                          <a:latin typeface="+mj-lt"/>
                        </a:rPr>
                        <a:t>Formula A</a:t>
                      </a:r>
                      <a:endParaRPr lang="en-ID" sz="1600" dirty="0">
                        <a:latin typeface="+mj-lt"/>
                      </a:endParaRPr>
                    </a:p>
                  </a:txBody>
                  <a:tcPr anchor="ctr">
                    <a:lnL w="12700" cmpd="sng">
                      <a:noFill/>
                    </a:lnL>
                    <a:lnR w="12700" cmpd="sng">
                      <a:noFill/>
                    </a:lnR>
                    <a:lnT w="12700" cmpd="sng">
                      <a:noFill/>
                    </a:lnT>
                    <a:lnB w="635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2"/>
                    </a:solidFill>
                  </a:tcPr>
                </a:tc>
                <a:tc>
                  <a:txBody>
                    <a:bodyPr/>
                    <a:lstStyle/>
                    <a:p>
                      <a:pPr marL="0" indent="0" algn="ctr"/>
                      <a:r>
                        <a:rPr lang="en-US" sz="1600" dirty="0">
                          <a:latin typeface="+mj-lt"/>
                        </a:rPr>
                        <a:t>Formula B</a:t>
                      </a:r>
                      <a:endParaRPr lang="en-ID" sz="1600" dirty="0">
                        <a:latin typeface="+mj-lt"/>
                      </a:endParaRPr>
                    </a:p>
                  </a:txBody>
                  <a:tcPr anchor="ctr">
                    <a:lnL w="12700" cmpd="sng">
                      <a:noFill/>
                    </a:lnL>
                    <a:lnR w="12700" cmpd="sng">
                      <a:noFill/>
                    </a:lnR>
                    <a:lnT w="12700" cmpd="sng">
                      <a:noFill/>
                    </a:lnT>
                    <a:lnB w="635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tx2"/>
                    </a:solidFill>
                  </a:tcPr>
                </a:tc>
                <a:extLst>
                  <a:ext uri="{0D108BD9-81ED-4DB2-BD59-A6C34878D82A}">
                    <a16:rowId xmlns="" xmlns:a16="http://schemas.microsoft.com/office/drawing/2014/main" val="2516392915"/>
                  </a:ext>
                </a:extLst>
              </a:tr>
              <a:tr h="457200">
                <a:tc>
                  <a:txBody>
                    <a:bodyPr/>
                    <a:lstStyle/>
                    <a:p>
                      <a:r>
                        <a:rPr lang="en-US" sz="1400" dirty="0">
                          <a:solidFill>
                            <a:schemeClr val="tx2"/>
                          </a:solidFill>
                          <a:latin typeface="+mj-lt"/>
                        </a:rPr>
                        <a:t>Lorem ipsum</a:t>
                      </a:r>
                    </a:p>
                  </a:txBody>
                  <a:tcPr>
                    <a:lnL w="12700" cmpd="sng">
                      <a:noFill/>
                    </a:lnL>
                    <a:lnR w="12700" cmpd="sng">
                      <a:noFill/>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ID" sz="1400" dirty="0">
                        <a:solidFill>
                          <a:schemeClr val="tx1">
                            <a:lumMod val="75000"/>
                            <a:lumOff val="25000"/>
                          </a:schemeClr>
                        </a:solidFill>
                      </a:endParaRPr>
                    </a:p>
                  </a:txBody>
                  <a:tcPr>
                    <a:lnL w="12700" cmpd="sng">
                      <a:noFill/>
                    </a:lnL>
                    <a:lnR w="12700" cmpd="sng">
                      <a:noFill/>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ID" sz="1400" dirty="0">
                        <a:solidFill>
                          <a:schemeClr val="tx1">
                            <a:lumMod val="75000"/>
                            <a:lumOff val="25000"/>
                          </a:schemeClr>
                        </a:solidFill>
                      </a:endParaRPr>
                    </a:p>
                  </a:txBody>
                  <a:tcPr>
                    <a:lnL w="12700" cmpd="sng">
                      <a:noFill/>
                    </a:lnL>
                    <a:lnR w="12700" cmpd="sng">
                      <a:noFill/>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 xmlns:a16="http://schemas.microsoft.com/office/drawing/2014/main" val="2668244531"/>
                  </a:ext>
                </a:extLst>
              </a:tr>
              <a:tr h="457200">
                <a:tc>
                  <a:txBody>
                    <a:bodyPr/>
                    <a:lstStyle/>
                    <a:p>
                      <a:r>
                        <a:rPr lang="en-ID" sz="1400" dirty="0">
                          <a:solidFill>
                            <a:schemeClr val="tx2"/>
                          </a:solidFill>
                          <a:latin typeface="+mj-lt"/>
                        </a:rPr>
                        <a:t>Lorem ipsum</a:t>
                      </a:r>
                    </a:p>
                  </a:txBody>
                  <a:tcPr>
                    <a:lnL w="12700" cmpd="sng">
                      <a:noFill/>
                    </a:lnL>
                    <a:lnR w="12700" cmpd="sng">
                      <a:noFill/>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ID" sz="1400" dirty="0">
                        <a:solidFill>
                          <a:schemeClr val="tx1">
                            <a:lumMod val="75000"/>
                            <a:lumOff val="25000"/>
                          </a:schemeClr>
                        </a:solidFill>
                      </a:endParaRPr>
                    </a:p>
                  </a:txBody>
                  <a:tcPr>
                    <a:lnL w="12700" cmpd="sng">
                      <a:noFill/>
                    </a:lnL>
                    <a:lnR w="12700" cmpd="sng">
                      <a:noFill/>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ID" sz="1400" dirty="0">
                        <a:solidFill>
                          <a:schemeClr val="tx1">
                            <a:lumMod val="75000"/>
                            <a:lumOff val="25000"/>
                          </a:schemeClr>
                        </a:solidFill>
                      </a:endParaRPr>
                    </a:p>
                  </a:txBody>
                  <a:tcPr>
                    <a:lnL w="12700" cmpd="sng">
                      <a:noFill/>
                    </a:lnL>
                    <a:lnR w="12700" cmpd="sng">
                      <a:noFill/>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 xmlns:a16="http://schemas.microsoft.com/office/drawing/2014/main" val="801643497"/>
                  </a:ext>
                </a:extLst>
              </a:tr>
              <a:tr h="457200">
                <a:tc>
                  <a:txBody>
                    <a:bodyPr/>
                    <a:lstStyle/>
                    <a:p>
                      <a:r>
                        <a:rPr lang="en-ID" sz="1400" dirty="0">
                          <a:solidFill>
                            <a:schemeClr val="tx2"/>
                          </a:solidFill>
                          <a:latin typeface="+mj-lt"/>
                        </a:rPr>
                        <a:t>Lorem ipsum</a:t>
                      </a:r>
                    </a:p>
                  </a:txBody>
                  <a:tcPr>
                    <a:lnL w="12700" cmpd="sng">
                      <a:noFill/>
                    </a:lnL>
                    <a:lnR w="12700" cmpd="sng">
                      <a:noFill/>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ID" sz="1400" dirty="0">
                        <a:solidFill>
                          <a:schemeClr val="tx1">
                            <a:lumMod val="75000"/>
                            <a:lumOff val="25000"/>
                          </a:schemeClr>
                        </a:solidFill>
                      </a:endParaRPr>
                    </a:p>
                  </a:txBody>
                  <a:tcPr>
                    <a:lnL w="12700" cmpd="sng">
                      <a:noFill/>
                    </a:lnL>
                    <a:lnR w="12700" cmpd="sng">
                      <a:noFill/>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ID" sz="1400" dirty="0">
                        <a:solidFill>
                          <a:schemeClr val="tx1">
                            <a:lumMod val="75000"/>
                            <a:lumOff val="25000"/>
                          </a:schemeClr>
                        </a:solidFill>
                      </a:endParaRPr>
                    </a:p>
                  </a:txBody>
                  <a:tcPr>
                    <a:lnL w="12700" cmpd="sng">
                      <a:noFill/>
                    </a:lnL>
                    <a:lnR w="12700" cmpd="sng">
                      <a:noFill/>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 xmlns:a16="http://schemas.microsoft.com/office/drawing/2014/main" val="1781604226"/>
                  </a:ext>
                </a:extLst>
              </a:tr>
              <a:tr h="457200">
                <a:tc>
                  <a:txBody>
                    <a:bodyPr/>
                    <a:lstStyle/>
                    <a:p>
                      <a:r>
                        <a:rPr lang="en-ID" sz="1400" dirty="0">
                          <a:solidFill>
                            <a:schemeClr val="tx2"/>
                          </a:solidFill>
                          <a:latin typeface="+mj-lt"/>
                        </a:rPr>
                        <a:t>Lorem ipsum</a:t>
                      </a:r>
                    </a:p>
                  </a:txBody>
                  <a:tcPr>
                    <a:lnL w="12700" cmpd="sng">
                      <a:noFill/>
                    </a:lnL>
                    <a:lnR w="12700" cmpd="sng">
                      <a:noFill/>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ID" sz="1400" dirty="0">
                        <a:solidFill>
                          <a:schemeClr val="tx1">
                            <a:lumMod val="75000"/>
                            <a:lumOff val="25000"/>
                          </a:schemeClr>
                        </a:solidFill>
                      </a:endParaRPr>
                    </a:p>
                  </a:txBody>
                  <a:tcPr>
                    <a:lnL w="12700" cmpd="sng">
                      <a:noFill/>
                    </a:lnL>
                    <a:lnR w="12700" cmpd="sng">
                      <a:noFill/>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ID" sz="1400" dirty="0">
                        <a:solidFill>
                          <a:schemeClr val="tx1">
                            <a:lumMod val="75000"/>
                            <a:lumOff val="25000"/>
                          </a:schemeClr>
                        </a:solidFill>
                      </a:endParaRPr>
                    </a:p>
                  </a:txBody>
                  <a:tcPr>
                    <a:lnL w="12700" cmpd="sng">
                      <a:noFill/>
                    </a:lnL>
                    <a:lnR w="12700" cmpd="sng">
                      <a:noFill/>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 xmlns:a16="http://schemas.microsoft.com/office/drawing/2014/main" val="3007428599"/>
                  </a:ext>
                </a:extLst>
              </a:tr>
              <a:tr h="457200">
                <a:tc>
                  <a:txBody>
                    <a:bodyPr/>
                    <a:lstStyle/>
                    <a:p>
                      <a:r>
                        <a:rPr lang="en-ID" sz="1400" dirty="0">
                          <a:solidFill>
                            <a:schemeClr val="tx2"/>
                          </a:solidFill>
                          <a:latin typeface="+mj-lt"/>
                        </a:rPr>
                        <a:t>Lorem ipsum</a:t>
                      </a:r>
                    </a:p>
                  </a:txBody>
                  <a:tcPr>
                    <a:lnL w="12700" cmpd="sng">
                      <a:noFill/>
                    </a:lnL>
                    <a:lnR w="12700" cmpd="sng">
                      <a:noFill/>
                    </a:lnR>
                    <a:lnT w="635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ID" sz="1400" dirty="0">
                        <a:solidFill>
                          <a:schemeClr val="tx1">
                            <a:lumMod val="75000"/>
                            <a:lumOff val="25000"/>
                          </a:schemeClr>
                        </a:solidFill>
                      </a:endParaRPr>
                    </a:p>
                  </a:txBody>
                  <a:tcPr>
                    <a:lnL w="12700" cmpd="sng">
                      <a:noFill/>
                    </a:lnL>
                    <a:lnR w="12700" cmpd="sng">
                      <a:noFill/>
                    </a:lnR>
                    <a:lnT w="635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ID" sz="1400" dirty="0">
                        <a:solidFill>
                          <a:schemeClr val="tx1">
                            <a:lumMod val="75000"/>
                            <a:lumOff val="25000"/>
                          </a:schemeClr>
                        </a:solidFill>
                      </a:endParaRPr>
                    </a:p>
                  </a:txBody>
                  <a:tcPr>
                    <a:lnL w="12700" cmpd="sng">
                      <a:noFill/>
                    </a:lnL>
                    <a:lnR w="12700" cmpd="sng">
                      <a:noFill/>
                    </a:lnR>
                    <a:lnT w="635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 xmlns:a16="http://schemas.microsoft.com/office/drawing/2014/main" val="854496121"/>
                  </a:ext>
                </a:extLst>
              </a:tr>
            </a:tbl>
          </a:graphicData>
        </a:graphic>
      </p:graphicFrame>
      <p:sp>
        <p:nvSpPr>
          <p:cNvPr id="18" name="TextBox 17">
            <a:extLst>
              <a:ext uri="{FF2B5EF4-FFF2-40B4-BE49-F238E27FC236}">
                <a16:creationId xmlns="" xmlns:a16="http://schemas.microsoft.com/office/drawing/2014/main" id="{BF6396A7-8F4B-4573-9379-B1CE548CFF28}"/>
              </a:ext>
            </a:extLst>
          </p:cNvPr>
          <p:cNvSpPr txBox="1"/>
          <p:nvPr/>
        </p:nvSpPr>
        <p:spPr>
          <a:xfrm>
            <a:off x="609601" y="1143000"/>
            <a:ext cx="5203752" cy="276999"/>
          </a:xfrm>
          <a:prstGeom prst="rect">
            <a:avLst/>
          </a:prstGeom>
          <a:noFill/>
        </p:spPr>
        <p:txBody>
          <a:bodyPr wrap="square" lIns="0" tIns="0" rIns="0" bIns="0" rtlCol="0">
            <a:spAutoFit/>
          </a:bodyPr>
          <a:lstStyle/>
          <a:p>
            <a:r>
              <a:rPr lang="da-DK" b="1" dirty="0">
                <a:solidFill>
                  <a:schemeClr val="tx1">
                    <a:lumMod val="75000"/>
                    <a:lumOff val="25000"/>
                  </a:schemeClr>
                </a:solidFill>
                <a:latin typeface="+mj-lt"/>
              </a:rPr>
              <a:t>Lorem ipsum</a:t>
            </a:r>
            <a:endParaRPr lang="en-ID" b="1" dirty="0">
              <a:solidFill>
                <a:schemeClr val="tx1">
                  <a:lumMod val="75000"/>
                  <a:lumOff val="25000"/>
                </a:schemeClr>
              </a:solidFill>
              <a:latin typeface="+mj-lt"/>
            </a:endParaRPr>
          </a:p>
        </p:txBody>
      </p:sp>
      <p:grpSp>
        <p:nvGrpSpPr>
          <p:cNvPr id="14" name="Group 9">
            <a:extLst>
              <a:ext uri="{FF2B5EF4-FFF2-40B4-BE49-F238E27FC236}">
                <a16:creationId xmlns="" xmlns:a16="http://schemas.microsoft.com/office/drawing/2014/main" id="{C594FF46-69B1-4685-8A07-07DE419C7735}"/>
              </a:ext>
            </a:extLst>
          </p:cNvPr>
          <p:cNvGrpSpPr>
            <a:grpSpLocks noChangeAspect="1"/>
          </p:cNvGrpSpPr>
          <p:nvPr/>
        </p:nvGrpSpPr>
        <p:grpSpPr bwMode="auto">
          <a:xfrm>
            <a:off x="9323387" y="1671638"/>
            <a:ext cx="282575" cy="280988"/>
            <a:chOff x="6308" y="1656"/>
            <a:chExt cx="178" cy="177"/>
          </a:xfrm>
        </p:grpSpPr>
        <p:sp>
          <p:nvSpPr>
            <p:cNvPr id="17" name="Freeform 10">
              <a:extLst>
                <a:ext uri="{FF2B5EF4-FFF2-40B4-BE49-F238E27FC236}">
                  <a16:creationId xmlns="" xmlns:a16="http://schemas.microsoft.com/office/drawing/2014/main" id="{30B3B7A8-8994-407F-A806-2D7DD162B66D}"/>
                </a:ext>
              </a:extLst>
            </p:cNvPr>
            <p:cNvSpPr>
              <a:spLocks/>
            </p:cNvSpPr>
            <p:nvPr/>
          </p:nvSpPr>
          <p:spPr bwMode="auto">
            <a:xfrm>
              <a:off x="6358" y="1718"/>
              <a:ext cx="78" cy="54"/>
            </a:xfrm>
            <a:custGeom>
              <a:avLst/>
              <a:gdLst>
                <a:gd name="T0" fmla="*/ 78 w 78"/>
                <a:gd name="T1" fmla="*/ 0 h 54"/>
                <a:gd name="T2" fmla="*/ 20 w 78"/>
                <a:gd name="T3" fmla="*/ 54 h 54"/>
                <a:gd name="T4" fmla="*/ 0 w 78"/>
                <a:gd name="T5" fmla="*/ 34 h 54"/>
              </a:gdLst>
              <a:ahLst/>
              <a:cxnLst>
                <a:cxn ang="0">
                  <a:pos x="T0" y="T1"/>
                </a:cxn>
                <a:cxn ang="0">
                  <a:pos x="T2" y="T3"/>
                </a:cxn>
                <a:cxn ang="0">
                  <a:pos x="T4" y="T5"/>
                </a:cxn>
              </a:cxnLst>
              <a:rect l="0" t="0" r="r" b="b"/>
              <a:pathLst>
                <a:path w="78" h="54">
                  <a:moveTo>
                    <a:pt x="78" y="0"/>
                  </a:moveTo>
                  <a:lnTo>
                    <a:pt x="20" y="54"/>
                  </a:lnTo>
                  <a:lnTo>
                    <a:pt x="0" y="34"/>
                  </a:lnTo>
                </a:path>
              </a:pathLst>
            </a:custGeom>
            <a:noFill/>
            <a:ln w="12700" cap="rnd">
              <a:solidFill>
                <a:schemeClr val="bg2">
                  <a:lumMod val="50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D"/>
            </a:p>
          </p:txBody>
        </p:sp>
        <p:sp>
          <p:nvSpPr>
            <p:cNvPr id="19" name="Oval 11">
              <a:extLst>
                <a:ext uri="{FF2B5EF4-FFF2-40B4-BE49-F238E27FC236}">
                  <a16:creationId xmlns="" xmlns:a16="http://schemas.microsoft.com/office/drawing/2014/main" id="{F82BAD51-D9D8-41EA-9FBE-BAFC07167A71}"/>
                </a:ext>
              </a:extLst>
            </p:cNvPr>
            <p:cNvSpPr>
              <a:spLocks noChangeArrowheads="1"/>
            </p:cNvSpPr>
            <p:nvPr/>
          </p:nvSpPr>
          <p:spPr bwMode="auto">
            <a:xfrm>
              <a:off x="6308" y="1656"/>
              <a:ext cx="178" cy="177"/>
            </a:xfrm>
            <a:prstGeom prst="ellipse">
              <a:avLst/>
            </a:prstGeom>
            <a:noFill/>
            <a:ln w="12700" cap="rnd">
              <a:solidFill>
                <a:schemeClr val="bg2">
                  <a:lumMod val="50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D"/>
            </a:p>
          </p:txBody>
        </p:sp>
      </p:grpSp>
      <p:grpSp>
        <p:nvGrpSpPr>
          <p:cNvPr id="64" name="Group 9">
            <a:extLst>
              <a:ext uri="{FF2B5EF4-FFF2-40B4-BE49-F238E27FC236}">
                <a16:creationId xmlns="" xmlns:a16="http://schemas.microsoft.com/office/drawing/2014/main" id="{E7231F7C-B742-4828-8202-BD866257F295}"/>
              </a:ext>
            </a:extLst>
          </p:cNvPr>
          <p:cNvGrpSpPr>
            <a:grpSpLocks noChangeAspect="1"/>
          </p:cNvGrpSpPr>
          <p:nvPr/>
        </p:nvGrpSpPr>
        <p:grpSpPr bwMode="auto">
          <a:xfrm>
            <a:off x="10790237" y="1671638"/>
            <a:ext cx="282575" cy="280988"/>
            <a:chOff x="6308" y="1656"/>
            <a:chExt cx="178" cy="177"/>
          </a:xfrm>
        </p:grpSpPr>
        <p:sp>
          <p:nvSpPr>
            <p:cNvPr id="65" name="Freeform 10">
              <a:extLst>
                <a:ext uri="{FF2B5EF4-FFF2-40B4-BE49-F238E27FC236}">
                  <a16:creationId xmlns="" xmlns:a16="http://schemas.microsoft.com/office/drawing/2014/main" id="{4CBB9A43-7726-411B-B996-F3B4048A2DA4}"/>
                </a:ext>
              </a:extLst>
            </p:cNvPr>
            <p:cNvSpPr>
              <a:spLocks/>
            </p:cNvSpPr>
            <p:nvPr/>
          </p:nvSpPr>
          <p:spPr bwMode="auto">
            <a:xfrm>
              <a:off x="6358" y="1718"/>
              <a:ext cx="78" cy="54"/>
            </a:xfrm>
            <a:custGeom>
              <a:avLst/>
              <a:gdLst>
                <a:gd name="T0" fmla="*/ 78 w 78"/>
                <a:gd name="T1" fmla="*/ 0 h 54"/>
                <a:gd name="T2" fmla="*/ 20 w 78"/>
                <a:gd name="T3" fmla="*/ 54 h 54"/>
                <a:gd name="T4" fmla="*/ 0 w 78"/>
                <a:gd name="T5" fmla="*/ 34 h 54"/>
              </a:gdLst>
              <a:ahLst/>
              <a:cxnLst>
                <a:cxn ang="0">
                  <a:pos x="T0" y="T1"/>
                </a:cxn>
                <a:cxn ang="0">
                  <a:pos x="T2" y="T3"/>
                </a:cxn>
                <a:cxn ang="0">
                  <a:pos x="T4" y="T5"/>
                </a:cxn>
              </a:cxnLst>
              <a:rect l="0" t="0" r="r" b="b"/>
              <a:pathLst>
                <a:path w="78" h="54">
                  <a:moveTo>
                    <a:pt x="78" y="0"/>
                  </a:moveTo>
                  <a:lnTo>
                    <a:pt x="20" y="54"/>
                  </a:lnTo>
                  <a:lnTo>
                    <a:pt x="0" y="34"/>
                  </a:lnTo>
                </a:path>
              </a:pathLst>
            </a:custGeom>
            <a:noFill/>
            <a:ln w="12700" cap="rnd">
              <a:solidFill>
                <a:schemeClr val="bg2">
                  <a:lumMod val="50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D"/>
            </a:p>
          </p:txBody>
        </p:sp>
        <p:sp>
          <p:nvSpPr>
            <p:cNvPr id="66" name="Oval 11">
              <a:extLst>
                <a:ext uri="{FF2B5EF4-FFF2-40B4-BE49-F238E27FC236}">
                  <a16:creationId xmlns="" xmlns:a16="http://schemas.microsoft.com/office/drawing/2014/main" id="{C5AC3C6A-A237-458B-B64A-22D7D76145E8}"/>
                </a:ext>
              </a:extLst>
            </p:cNvPr>
            <p:cNvSpPr>
              <a:spLocks noChangeArrowheads="1"/>
            </p:cNvSpPr>
            <p:nvPr/>
          </p:nvSpPr>
          <p:spPr bwMode="auto">
            <a:xfrm>
              <a:off x="6308" y="1656"/>
              <a:ext cx="178" cy="177"/>
            </a:xfrm>
            <a:prstGeom prst="ellipse">
              <a:avLst/>
            </a:prstGeom>
            <a:noFill/>
            <a:ln w="12700" cap="rnd">
              <a:solidFill>
                <a:schemeClr val="bg2">
                  <a:lumMod val="50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D"/>
            </a:p>
          </p:txBody>
        </p:sp>
      </p:grpSp>
      <p:grpSp>
        <p:nvGrpSpPr>
          <p:cNvPr id="67" name="Group 9">
            <a:extLst>
              <a:ext uri="{FF2B5EF4-FFF2-40B4-BE49-F238E27FC236}">
                <a16:creationId xmlns="" xmlns:a16="http://schemas.microsoft.com/office/drawing/2014/main" id="{1EC8238D-E6FA-4B09-8A67-2F5094474C7D}"/>
              </a:ext>
            </a:extLst>
          </p:cNvPr>
          <p:cNvGrpSpPr>
            <a:grpSpLocks noChangeAspect="1"/>
          </p:cNvGrpSpPr>
          <p:nvPr/>
        </p:nvGrpSpPr>
        <p:grpSpPr bwMode="auto">
          <a:xfrm>
            <a:off x="9323387" y="2133882"/>
            <a:ext cx="282575" cy="280988"/>
            <a:chOff x="6308" y="1656"/>
            <a:chExt cx="178" cy="177"/>
          </a:xfrm>
        </p:grpSpPr>
        <p:sp>
          <p:nvSpPr>
            <p:cNvPr id="68" name="Freeform 10">
              <a:extLst>
                <a:ext uri="{FF2B5EF4-FFF2-40B4-BE49-F238E27FC236}">
                  <a16:creationId xmlns="" xmlns:a16="http://schemas.microsoft.com/office/drawing/2014/main" id="{00A68454-B1E1-4EE7-9A4F-ADE9EA3C360A}"/>
                </a:ext>
              </a:extLst>
            </p:cNvPr>
            <p:cNvSpPr>
              <a:spLocks/>
            </p:cNvSpPr>
            <p:nvPr/>
          </p:nvSpPr>
          <p:spPr bwMode="auto">
            <a:xfrm>
              <a:off x="6358" y="1718"/>
              <a:ext cx="78" cy="54"/>
            </a:xfrm>
            <a:custGeom>
              <a:avLst/>
              <a:gdLst>
                <a:gd name="T0" fmla="*/ 78 w 78"/>
                <a:gd name="T1" fmla="*/ 0 h 54"/>
                <a:gd name="T2" fmla="*/ 20 w 78"/>
                <a:gd name="T3" fmla="*/ 54 h 54"/>
                <a:gd name="T4" fmla="*/ 0 w 78"/>
                <a:gd name="T5" fmla="*/ 34 h 54"/>
              </a:gdLst>
              <a:ahLst/>
              <a:cxnLst>
                <a:cxn ang="0">
                  <a:pos x="T0" y="T1"/>
                </a:cxn>
                <a:cxn ang="0">
                  <a:pos x="T2" y="T3"/>
                </a:cxn>
                <a:cxn ang="0">
                  <a:pos x="T4" y="T5"/>
                </a:cxn>
              </a:cxnLst>
              <a:rect l="0" t="0" r="r" b="b"/>
              <a:pathLst>
                <a:path w="78" h="54">
                  <a:moveTo>
                    <a:pt x="78" y="0"/>
                  </a:moveTo>
                  <a:lnTo>
                    <a:pt x="20" y="54"/>
                  </a:lnTo>
                  <a:lnTo>
                    <a:pt x="0" y="34"/>
                  </a:lnTo>
                </a:path>
              </a:pathLst>
            </a:custGeom>
            <a:noFill/>
            <a:ln w="12700" cap="rnd">
              <a:solidFill>
                <a:schemeClr val="bg2">
                  <a:lumMod val="50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D"/>
            </a:p>
          </p:txBody>
        </p:sp>
        <p:sp>
          <p:nvSpPr>
            <p:cNvPr id="69" name="Oval 11">
              <a:extLst>
                <a:ext uri="{FF2B5EF4-FFF2-40B4-BE49-F238E27FC236}">
                  <a16:creationId xmlns="" xmlns:a16="http://schemas.microsoft.com/office/drawing/2014/main" id="{ED28491D-3034-4B24-A5D8-44A3D054B73F}"/>
                </a:ext>
              </a:extLst>
            </p:cNvPr>
            <p:cNvSpPr>
              <a:spLocks noChangeArrowheads="1"/>
            </p:cNvSpPr>
            <p:nvPr/>
          </p:nvSpPr>
          <p:spPr bwMode="auto">
            <a:xfrm>
              <a:off x="6308" y="1656"/>
              <a:ext cx="178" cy="177"/>
            </a:xfrm>
            <a:prstGeom prst="ellipse">
              <a:avLst/>
            </a:prstGeom>
            <a:noFill/>
            <a:ln w="12700" cap="rnd">
              <a:solidFill>
                <a:schemeClr val="bg2">
                  <a:lumMod val="50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D"/>
            </a:p>
          </p:txBody>
        </p:sp>
      </p:grpSp>
      <p:grpSp>
        <p:nvGrpSpPr>
          <p:cNvPr id="70" name="Group 9">
            <a:extLst>
              <a:ext uri="{FF2B5EF4-FFF2-40B4-BE49-F238E27FC236}">
                <a16:creationId xmlns="" xmlns:a16="http://schemas.microsoft.com/office/drawing/2014/main" id="{77F10247-22CB-42AF-96D7-CCCD1B2A88CA}"/>
              </a:ext>
            </a:extLst>
          </p:cNvPr>
          <p:cNvGrpSpPr>
            <a:grpSpLocks noChangeAspect="1"/>
          </p:cNvGrpSpPr>
          <p:nvPr/>
        </p:nvGrpSpPr>
        <p:grpSpPr bwMode="auto">
          <a:xfrm>
            <a:off x="10790237" y="2133882"/>
            <a:ext cx="282575" cy="280988"/>
            <a:chOff x="6308" y="1656"/>
            <a:chExt cx="178" cy="177"/>
          </a:xfrm>
        </p:grpSpPr>
        <p:sp>
          <p:nvSpPr>
            <p:cNvPr id="71" name="Freeform 10">
              <a:extLst>
                <a:ext uri="{FF2B5EF4-FFF2-40B4-BE49-F238E27FC236}">
                  <a16:creationId xmlns="" xmlns:a16="http://schemas.microsoft.com/office/drawing/2014/main" id="{D7D4DF7D-801F-484C-AC3A-2F59AE4B442D}"/>
                </a:ext>
              </a:extLst>
            </p:cNvPr>
            <p:cNvSpPr>
              <a:spLocks/>
            </p:cNvSpPr>
            <p:nvPr/>
          </p:nvSpPr>
          <p:spPr bwMode="auto">
            <a:xfrm>
              <a:off x="6358" y="1718"/>
              <a:ext cx="78" cy="54"/>
            </a:xfrm>
            <a:custGeom>
              <a:avLst/>
              <a:gdLst>
                <a:gd name="T0" fmla="*/ 78 w 78"/>
                <a:gd name="T1" fmla="*/ 0 h 54"/>
                <a:gd name="T2" fmla="*/ 20 w 78"/>
                <a:gd name="T3" fmla="*/ 54 h 54"/>
                <a:gd name="T4" fmla="*/ 0 w 78"/>
                <a:gd name="T5" fmla="*/ 34 h 54"/>
              </a:gdLst>
              <a:ahLst/>
              <a:cxnLst>
                <a:cxn ang="0">
                  <a:pos x="T0" y="T1"/>
                </a:cxn>
                <a:cxn ang="0">
                  <a:pos x="T2" y="T3"/>
                </a:cxn>
                <a:cxn ang="0">
                  <a:pos x="T4" y="T5"/>
                </a:cxn>
              </a:cxnLst>
              <a:rect l="0" t="0" r="r" b="b"/>
              <a:pathLst>
                <a:path w="78" h="54">
                  <a:moveTo>
                    <a:pt x="78" y="0"/>
                  </a:moveTo>
                  <a:lnTo>
                    <a:pt x="20" y="54"/>
                  </a:lnTo>
                  <a:lnTo>
                    <a:pt x="0" y="34"/>
                  </a:lnTo>
                </a:path>
              </a:pathLst>
            </a:custGeom>
            <a:noFill/>
            <a:ln w="12700" cap="rnd">
              <a:solidFill>
                <a:schemeClr val="bg2">
                  <a:lumMod val="50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D"/>
            </a:p>
          </p:txBody>
        </p:sp>
        <p:sp>
          <p:nvSpPr>
            <p:cNvPr id="72" name="Oval 11">
              <a:extLst>
                <a:ext uri="{FF2B5EF4-FFF2-40B4-BE49-F238E27FC236}">
                  <a16:creationId xmlns="" xmlns:a16="http://schemas.microsoft.com/office/drawing/2014/main" id="{AE7072C8-5642-4778-9888-AC3E4FDBD32F}"/>
                </a:ext>
              </a:extLst>
            </p:cNvPr>
            <p:cNvSpPr>
              <a:spLocks noChangeArrowheads="1"/>
            </p:cNvSpPr>
            <p:nvPr/>
          </p:nvSpPr>
          <p:spPr bwMode="auto">
            <a:xfrm>
              <a:off x="6308" y="1656"/>
              <a:ext cx="178" cy="177"/>
            </a:xfrm>
            <a:prstGeom prst="ellipse">
              <a:avLst/>
            </a:prstGeom>
            <a:noFill/>
            <a:ln w="12700" cap="rnd">
              <a:solidFill>
                <a:schemeClr val="bg2">
                  <a:lumMod val="50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D"/>
            </a:p>
          </p:txBody>
        </p:sp>
      </p:grpSp>
      <p:grpSp>
        <p:nvGrpSpPr>
          <p:cNvPr id="79" name="Group 9">
            <a:extLst>
              <a:ext uri="{FF2B5EF4-FFF2-40B4-BE49-F238E27FC236}">
                <a16:creationId xmlns="" xmlns:a16="http://schemas.microsoft.com/office/drawing/2014/main" id="{842B7C53-B164-4D23-AEAC-588E608533BF}"/>
              </a:ext>
            </a:extLst>
          </p:cNvPr>
          <p:cNvGrpSpPr>
            <a:grpSpLocks noChangeAspect="1"/>
          </p:cNvGrpSpPr>
          <p:nvPr/>
        </p:nvGrpSpPr>
        <p:grpSpPr bwMode="auto">
          <a:xfrm>
            <a:off x="9323387" y="3037804"/>
            <a:ext cx="282575" cy="280988"/>
            <a:chOff x="6308" y="1656"/>
            <a:chExt cx="178" cy="177"/>
          </a:xfrm>
        </p:grpSpPr>
        <p:sp>
          <p:nvSpPr>
            <p:cNvPr id="80" name="Freeform 10">
              <a:extLst>
                <a:ext uri="{FF2B5EF4-FFF2-40B4-BE49-F238E27FC236}">
                  <a16:creationId xmlns="" xmlns:a16="http://schemas.microsoft.com/office/drawing/2014/main" id="{A88F7381-5330-4041-8932-9ACFE57F1C73}"/>
                </a:ext>
              </a:extLst>
            </p:cNvPr>
            <p:cNvSpPr>
              <a:spLocks/>
            </p:cNvSpPr>
            <p:nvPr/>
          </p:nvSpPr>
          <p:spPr bwMode="auto">
            <a:xfrm>
              <a:off x="6358" y="1718"/>
              <a:ext cx="78" cy="54"/>
            </a:xfrm>
            <a:custGeom>
              <a:avLst/>
              <a:gdLst>
                <a:gd name="T0" fmla="*/ 78 w 78"/>
                <a:gd name="T1" fmla="*/ 0 h 54"/>
                <a:gd name="T2" fmla="*/ 20 w 78"/>
                <a:gd name="T3" fmla="*/ 54 h 54"/>
                <a:gd name="T4" fmla="*/ 0 w 78"/>
                <a:gd name="T5" fmla="*/ 34 h 54"/>
              </a:gdLst>
              <a:ahLst/>
              <a:cxnLst>
                <a:cxn ang="0">
                  <a:pos x="T0" y="T1"/>
                </a:cxn>
                <a:cxn ang="0">
                  <a:pos x="T2" y="T3"/>
                </a:cxn>
                <a:cxn ang="0">
                  <a:pos x="T4" y="T5"/>
                </a:cxn>
              </a:cxnLst>
              <a:rect l="0" t="0" r="r" b="b"/>
              <a:pathLst>
                <a:path w="78" h="54">
                  <a:moveTo>
                    <a:pt x="78" y="0"/>
                  </a:moveTo>
                  <a:lnTo>
                    <a:pt x="20" y="54"/>
                  </a:lnTo>
                  <a:lnTo>
                    <a:pt x="0" y="34"/>
                  </a:lnTo>
                </a:path>
              </a:pathLst>
            </a:custGeom>
            <a:noFill/>
            <a:ln w="12700" cap="rnd">
              <a:solidFill>
                <a:schemeClr val="bg2">
                  <a:lumMod val="50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D"/>
            </a:p>
          </p:txBody>
        </p:sp>
        <p:sp>
          <p:nvSpPr>
            <p:cNvPr id="81" name="Oval 11">
              <a:extLst>
                <a:ext uri="{FF2B5EF4-FFF2-40B4-BE49-F238E27FC236}">
                  <a16:creationId xmlns="" xmlns:a16="http://schemas.microsoft.com/office/drawing/2014/main" id="{B01FC23B-0096-44AF-B1BD-481DAB7E76C7}"/>
                </a:ext>
              </a:extLst>
            </p:cNvPr>
            <p:cNvSpPr>
              <a:spLocks noChangeArrowheads="1"/>
            </p:cNvSpPr>
            <p:nvPr/>
          </p:nvSpPr>
          <p:spPr bwMode="auto">
            <a:xfrm>
              <a:off x="6308" y="1656"/>
              <a:ext cx="178" cy="177"/>
            </a:xfrm>
            <a:prstGeom prst="ellipse">
              <a:avLst/>
            </a:prstGeom>
            <a:noFill/>
            <a:ln w="12700" cap="rnd">
              <a:solidFill>
                <a:schemeClr val="bg2">
                  <a:lumMod val="50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D"/>
            </a:p>
          </p:txBody>
        </p:sp>
      </p:grpSp>
      <p:grpSp>
        <p:nvGrpSpPr>
          <p:cNvPr id="95" name="Group 94">
            <a:extLst>
              <a:ext uri="{FF2B5EF4-FFF2-40B4-BE49-F238E27FC236}">
                <a16:creationId xmlns="" xmlns:a16="http://schemas.microsoft.com/office/drawing/2014/main" id="{EEACD2E4-A6F6-4D77-97E9-41A3C14E9279}"/>
              </a:ext>
            </a:extLst>
          </p:cNvPr>
          <p:cNvGrpSpPr/>
          <p:nvPr/>
        </p:nvGrpSpPr>
        <p:grpSpPr>
          <a:xfrm>
            <a:off x="10790237" y="3503435"/>
            <a:ext cx="282575" cy="280988"/>
            <a:chOff x="10790237" y="3533915"/>
            <a:chExt cx="282575" cy="280988"/>
          </a:xfrm>
        </p:grpSpPr>
        <p:sp>
          <p:nvSpPr>
            <p:cNvPr id="90" name="Oval 11">
              <a:extLst>
                <a:ext uri="{FF2B5EF4-FFF2-40B4-BE49-F238E27FC236}">
                  <a16:creationId xmlns="" xmlns:a16="http://schemas.microsoft.com/office/drawing/2014/main" id="{4EDF7BA9-783F-4501-A48B-4074B32166D6}"/>
                </a:ext>
              </a:extLst>
            </p:cNvPr>
            <p:cNvSpPr>
              <a:spLocks noChangeArrowheads="1"/>
            </p:cNvSpPr>
            <p:nvPr/>
          </p:nvSpPr>
          <p:spPr bwMode="auto">
            <a:xfrm>
              <a:off x="10790237" y="3533915"/>
              <a:ext cx="282575" cy="280988"/>
            </a:xfrm>
            <a:prstGeom prst="ellipse">
              <a:avLst/>
            </a:prstGeom>
            <a:noFill/>
            <a:ln w="12700" cap="rnd">
              <a:solidFill>
                <a:schemeClr val="tx2"/>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D"/>
            </a:p>
          </p:txBody>
        </p:sp>
        <p:grpSp>
          <p:nvGrpSpPr>
            <p:cNvPr id="94" name="Group 93">
              <a:extLst>
                <a:ext uri="{FF2B5EF4-FFF2-40B4-BE49-F238E27FC236}">
                  <a16:creationId xmlns="" xmlns:a16="http://schemas.microsoft.com/office/drawing/2014/main" id="{65AEEAC5-5DD1-4CE2-AC1A-BB4639BDA5A6}"/>
                </a:ext>
              </a:extLst>
            </p:cNvPr>
            <p:cNvGrpSpPr/>
            <p:nvPr/>
          </p:nvGrpSpPr>
          <p:grpSpPr>
            <a:xfrm>
              <a:off x="10869404" y="3612637"/>
              <a:ext cx="124242" cy="123544"/>
              <a:chOff x="10831619" y="3575065"/>
              <a:chExt cx="199811" cy="198688"/>
            </a:xfrm>
          </p:grpSpPr>
          <p:cxnSp>
            <p:nvCxnSpPr>
              <p:cNvPr id="23" name="Straight Connector 22">
                <a:extLst>
                  <a:ext uri="{FF2B5EF4-FFF2-40B4-BE49-F238E27FC236}">
                    <a16:creationId xmlns="" xmlns:a16="http://schemas.microsoft.com/office/drawing/2014/main" id="{B2FC873E-FFEF-4F01-9BDC-AF70CBCBC757}"/>
                  </a:ext>
                </a:extLst>
              </p:cNvPr>
              <p:cNvCxnSpPr>
                <a:cxnSpLocks/>
                <a:stCxn id="90" idx="1"/>
                <a:endCxn id="90" idx="5"/>
              </p:cNvCxnSpPr>
              <p:nvPr/>
            </p:nvCxnSpPr>
            <p:spPr>
              <a:xfrm>
                <a:off x="10831619" y="3575065"/>
                <a:ext cx="199811" cy="198688"/>
              </a:xfrm>
              <a:prstGeom prst="line">
                <a:avLst/>
              </a:prstGeom>
              <a:noFill/>
              <a:ln w="12700" cap="rnd">
                <a:solidFill>
                  <a:schemeClr val="tx2"/>
                </a:solidFill>
                <a:prstDash val="solid"/>
                <a:round/>
                <a:headEnd/>
                <a:tailEnd/>
              </a:ln>
              <a:extLst>
                <a:ext uri="{909E8E84-426E-40DD-AFC4-6F175D3DCCD1}">
                  <a14:hiddenFill xmlns:a14="http://schemas.microsoft.com/office/drawing/2010/main">
                    <a:solidFill>
                      <a:srgbClr val="FFFFFF"/>
                    </a:solidFill>
                  </a14:hiddenFill>
                </a:ext>
              </a:extLst>
            </p:spPr>
          </p:cxnSp>
          <p:cxnSp>
            <p:nvCxnSpPr>
              <p:cNvPr id="93" name="Straight Connector 92">
                <a:extLst>
                  <a:ext uri="{FF2B5EF4-FFF2-40B4-BE49-F238E27FC236}">
                    <a16:creationId xmlns="" xmlns:a16="http://schemas.microsoft.com/office/drawing/2014/main" id="{B5E25F60-3A24-4547-B0B3-4E3CB5A4D261}"/>
                  </a:ext>
                </a:extLst>
              </p:cNvPr>
              <p:cNvCxnSpPr>
                <a:stCxn id="90" idx="7"/>
                <a:endCxn id="90" idx="3"/>
              </p:cNvCxnSpPr>
              <p:nvPr/>
            </p:nvCxnSpPr>
            <p:spPr>
              <a:xfrm flipH="1">
                <a:off x="10831619" y="3575065"/>
                <a:ext cx="199811" cy="198688"/>
              </a:xfrm>
              <a:prstGeom prst="line">
                <a:avLst/>
              </a:prstGeom>
              <a:noFill/>
              <a:ln w="12700" cap="rnd">
                <a:solidFill>
                  <a:schemeClr val="tx2"/>
                </a:solidFill>
                <a:prstDash val="solid"/>
                <a:round/>
                <a:headEnd/>
                <a:tailEnd/>
              </a:ln>
              <a:extLst>
                <a:ext uri="{909E8E84-426E-40DD-AFC4-6F175D3DCCD1}">
                  <a14:hiddenFill xmlns:a14="http://schemas.microsoft.com/office/drawing/2010/main">
                    <a:solidFill>
                      <a:srgbClr val="FFFFFF"/>
                    </a:solidFill>
                  </a14:hiddenFill>
                </a:ext>
              </a:extLst>
            </p:spPr>
          </p:cxnSp>
        </p:grpSp>
      </p:grpSp>
      <p:grpSp>
        <p:nvGrpSpPr>
          <p:cNvPr id="96" name="Group 95">
            <a:extLst>
              <a:ext uri="{FF2B5EF4-FFF2-40B4-BE49-F238E27FC236}">
                <a16:creationId xmlns="" xmlns:a16="http://schemas.microsoft.com/office/drawing/2014/main" id="{4CC6772D-E379-46B0-9528-0B3D10343F95}"/>
              </a:ext>
            </a:extLst>
          </p:cNvPr>
          <p:cNvGrpSpPr/>
          <p:nvPr/>
        </p:nvGrpSpPr>
        <p:grpSpPr>
          <a:xfrm>
            <a:off x="9323387" y="3503435"/>
            <a:ext cx="282575" cy="280988"/>
            <a:chOff x="10790237" y="3533915"/>
            <a:chExt cx="282575" cy="280988"/>
          </a:xfrm>
        </p:grpSpPr>
        <p:sp>
          <p:nvSpPr>
            <p:cNvPr id="97" name="Oval 11">
              <a:extLst>
                <a:ext uri="{FF2B5EF4-FFF2-40B4-BE49-F238E27FC236}">
                  <a16:creationId xmlns="" xmlns:a16="http://schemas.microsoft.com/office/drawing/2014/main" id="{CFBD07AE-356E-46D4-A764-0138C49FF479}"/>
                </a:ext>
              </a:extLst>
            </p:cNvPr>
            <p:cNvSpPr>
              <a:spLocks noChangeArrowheads="1"/>
            </p:cNvSpPr>
            <p:nvPr/>
          </p:nvSpPr>
          <p:spPr bwMode="auto">
            <a:xfrm>
              <a:off x="10790237" y="3533915"/>
              <a:ext cx="282575" cy="280988"/>
            </a:xfrm>
            <a:prstGeom prst="ellipse">
              <a:avLst/>
            </a:prstGeom>
            <a:noFill/>
            <a:ln w="12700" cap="rnd">
              <a:solidFill>
                <a:schemeClr val="tx2"/>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D"/>
            </a:p>
          </p:txBody>
        </p:sp>
        <p:grpSp>
          <p:nvGrpSpPr>
            <p:cNvPr id="98" name="Group 97">
              <a:extLst>
                <a:ext uri="{FF2B5EF4-FFF2-40B4-BE49-F238E27FC236}">
                  <a16:creationId xmlns="" xmlns:a16="http://schemas.microsoft.com/office/drawing/2014/main" id="{52EFCD60-5A0B-4EF8-94BE-09C2684DAEB0}"/>
                </a:ext>
              </a:extLst>
            </p:cNvPr>
            <p:cNvGrpSpPr/>
            <p:nvPr/>
          </p:nvGrpSpPr>
          <p:grpSpPr>
            <a:xfrm>
              <a:off x="10869404" y="3612637"/>
              <a:ext cx="124242" cy="123544"/>
              <a:chOff x="10831619" y="3575065"/>
              <a:chExt cx="199811" cy="198688"/>
            </a:xfrm>
          </p:grpSpPr>
          <p:cxnSp>
            <p:nvCxnSpPr>
              <p:cNvPr id="99" name="Straight Connector 98">
                <a:extLst>
                  <a:ext uri="{FF2B5EF4-FFF2-40B4-BE49-F238E27FC236}">
                    <a16:creationId xmlns="" xmlns:a16="http://schemas.microsoft.com/office/drawing/2014/main" id="{EF1850B0-FD01-4C90-B039-FB99C866073F}"/>
                  </a:ext>
                </a:extLst>
              </p:cNvPr>
              <p:cNvCxnSpPr>
                <a:cxnSpLocks/>
                <a:stCxn id="97" idx="1"/>
                <a:endCxn id="97" idx="5"/>
              </p:cNvCxnSpPr>
              <p:nvPr/>
            </p:nvCxnSpPr>
            <p:spPr>
              <a:xfrm>
                <a:off x="10831619" y="3575065"/>
                <a:ext cx="199811" cy="198688"/>
              </a:xfrm>
              <a:prstGeom prst="line">
                <a:avLst/>
              </a:prstGeom>
              <a:noFill/>
              <a:ln w="12700" cap="rnd">
                <a:solidFill>
                  <a:schemeClr val="tx2"/>
                </a:solidFill>
                <a:prstDash val="solid"/>
                <a:round/>
                <a:headEnd/>
                <a:tailEnd/>
              </a:ln>
              <a:extLst>
                <a:ext uri="{909E8E84-426E-40DD-AFC4-6F175D3DCCD1}">
                  <a14:hiddenFill xmlns:a14="http://schemas.microsoft.com/office/drawing/2010/main">
                    <a:solidFill>
                      <a:srgbClr val="FFFFFF"/>
                    </a:solidFill>
                  </a14:hiddenFill>
                </a:ext>
              </a:extLst>
            </p:spPr>
          </p:cxnSp>
          <p:cxnSp>
            <p:nvCxnSpPr>
              <p:cNvPr id="100" name="Straight Connector 99">
                <a:extLst>
                  <a:ext uri="{FF2B5EF4-FFF2-40B4-BE49-F238E27FC236}">
                    <a16:creationId xmlns="" xmlns:a16="http://schemas.microsoft.com/office/drawing/2014/main" id="{1841B249-8A3B-4EF3-8D51-2E7160AD02E4}"/>
                  </a:ext>
                </a:extLst>
              </p:cNvPr>
              <p:cNvCxnSpPr>
                <a:stCxn id="97" idx="7"/>
                <a:endCxn id="97" idx="3"/>
              </p:cNvCxnSpPr>
              <p:nvPr/>
            </p:nvCxnSpPr>
            <p:spPr>
              <a:xfrm flipH="1">
                <a:off x="10831619" y="3575065"/>
                <a:ext cx="199811" cy="198688"/>
              </a:xfrm>
              <a:prstGeom prst="line">
                <a:avLst/>
              </a:prstGeom>
              <a:noFill/>
              <a:ln w="12700" cap="rnd">
                <a:solidFill>
                  <a:schemeClr val="tx2"/>
                </a:solidFill>
                <a:prstDash val="solid"/>
                <a:round/>
                <a:headEnd/>
                <a:tailEnd/>
              </a:ln>
              <a:extLst>
                <a:ext uri="{909E8E84-426E-40DD-AFC4-6F175D3DCCD1}">
                  <a14:hiddenFill xmlns:a14="http://schemas.microsoft.com/office/drawing/2010/main">
                    <a:solidFill>
                      <a:srgbClr val="FFFFFF"/>
                    </a:solidFill>
                  </a14:hiddenFill>
                </a:ext>
              </a:extLst>
            </p:spPr>
          </p:cxnSp>
        </p:grpSp>
      </p:grpSp>
      <p:grpSp>
        <p:nvGrpSpPr>
          <p:cNvPr id="101" name="Group 100">
            <a:extLst>
              <a:ext uri="{FF2B5EF4-FFF2-40B4-BE49-F238E27FC236}">
                <a16:creationId xmlns="" xmlns:a16="http://schemas.microsoft.com/office/drawing/2014/main" id="{64B6966C-5A6A-423E-AA70-CD4F9DE0187E}"/>
              </a:ext>
            </a:extLst>
          </p:cNvPr>
          <p:cNvGrpSpPr/>
          <p:nvPr/>
        </p:nvGrpSpPr>
        <p:grpSpPr>
          <a:xfrm>
            <a:off x="10790237" y="3037804"/>
            <a:ext cx="282575" cy="280988"/>
            <a:chOff x="10790237" y="3533915"/>
            <a:chExt cx="282575" cy="280988"/>
          </a:xfrm>
        </p:grpSpPr>
        <p:sp>
          <p:nvSpPr>
            <p:cNvPr id="102" name="Oval 11">
              <a:extLst>
                <a:ext uri="{FF2B5EF4-FFF2-40B4-BE49-F238E27FC236}">
                  <a16:creationId xmlns="" xmlns:a16="http://schemas.microsoft.com/office/drawing/2014/main" id="{CBD7C8B9-6AA2-437F-B277-76CA2F9D4ED2}"/>
                </a:ext>
              </a:extLst>
            </p:cNvPr>
            <p:cNvSpPr>
              <a:spLocks noChangeArrowheads="1"/>
            </p:cNvSpPr>
            <p:nvPr/>
          </p:nvSpPr>
          <p:spPr bwMode="auto">
            <a:xfrm>
              <a:off x="10790237" y="3533915"/>
              <a:ext cx="282575" cy="280988"/>
            </a:xfrm>
            <a:prstGeom prst="ellipse">
              <a:avLst/>
            </a:prstGeom>
            <a:noFill/>
            <a:ln w="12700" cap="rnd">
              <a:solidFill>
                <a:schemeClr val="tx2"/>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D"/>
            </a:p>
          </p:txBody>
        </p:sp>
        <p:grpSp>
          <p:nvGrpSpPr>
            <p:cNvPr id="103" name="Group 102">
              <a:extLst>
                <a:ext uri="{FF2B5EF4-FFF2-40B4-BE49-F238E27FC236}">
                  <a16:creationId xmlns="" xmlns:a16="http://schemas.microsoft.com/office/drawing/2014/main" id="{D4015D81-A6C7-4D62-9EBD-2D3D0B6CB685}"/>
                </a:ext>
              </a:extLst>
            </p:cNvPr>
            <p:cNvGrpSpPr/>
            <p:nvPr/>
          </p:nvGrpSpPr>
          <p:grpSpPr>
            <a:xfrm>
              <a:off x="10869404" y="3612637"/>
              <a:ext cx="124242" cy="123544"/>
              <a:chOff x="10831619" y="3575065"/>
              <a:chExt cx="199811" cy="198688"/>
            </a:xfrm>
          </p:grpSpPr>
          <p:cxnSp>
            <p:nvCxnSpPr>
              <p:cNvPr id="104" name="Straight Connector 103">
                <a:extLst>
                  <a:ext uri="{FF2B5EF4-FFF2-40B4-BE49-F238E27FC236}">
                    <a16:creationId xmlns="" xmlns:a16="http://schemas.microsoft.com/office/drawing/2014/main" id="{60E93C23-7D2C-47D2-8092-2FF9A34FC3C8}"/>
                  </a:ext>
                </a:extLst>
              </p:cNvPr>
              <p:cNvCxnSpPr>
                <a:cxnSpLocks/>
                <a:stCxn id="102" idx="1"/>
                <a:endCxn id="102" idx="5"/>
              </p:cNvCxnSpPr>
              <p:nvPr/>
            </p:nvCxnSpPr>
            <p:spPr>
              <a:xfrm>
                <a:off x="10831619" y="3575065"/>
                <a:ext cx="199811" cy="198688"/>
              </a:xfrm>
              <a:prstGeom prst="line">
                <a:avLst/>
              </a:prstGeom>
              <a:noFill/>
              <a:ln w="12700" cap="rnd">
                <a:solidFill>
                  <a:schemeClr val="tx2"/>
                </a:solidFill>
                <a:prstDash val="solid"/>
                <a:round/>
                <a:headEnd/>
                <a:tailEnd/>
              </a:ln>
              <a:extLst>
                <a:ext uri="{909E8E84-426E-40DD-AFC4-6F175D3DCCD1}">
                  <a14:hiddenFill xmlns:a14="http://schemas.microsoft.com/office/drawing/2010/main">
                    <a:solidFill>
                      <a:srgbClr val="FFFFFF"/>
                    </a:solidFill>
                  </a14:hiddenFill>
                </a:ext>
              </a:extLst>
            </p:spPr>
          </p:cxnSp>
          <p:cxnSp>
            <p:nvCxnSpPr>
              <p:cNvPr id="105" name="Straight Connector 104">
                <a:extLst>
                  <a:ext uri="{FF2B5EF4-FFF2-40B4-BE49-F238E27FC236}">
                    <a16:creationId xmlns="" xmlns:a16="http://schemas.microsoft.com/office/drawing/2014/main" id="{BF6923C8-FF1F-4127-BDAB-51AE5AA59532}"/>
                  </a:ext>
                </a:extLst>
              </p:cNvPr>
              <p:cNvCxnSpPr>
                <a:stCxn id="102" idx="7"/>
                <a:endCxn id="102" idx="3"/>
              </p:cNvCxnSpPr>
              <p:nvPr/>
            </p:nvCxnSpPr>
            <p:spPr>
              <a:xfrm flipH="1">
                <a:off x="10831619" y="3575065"/>
                <a:ext cx="199811" cy="198688"/>
              </a:xfrm>
              <a:prstGeom prst="line">
                <a:avLst/>
              </a:prstGeom>
              <a:noFill/>
              <a:ln w="12700" cap="rnd">
                <a:solidFill>
                  <a:schemeClr val="tx2"/>
                </a:solidFill>
                <a:prstDash val="solid"/>
                <a:round/>
                <a:headEnd/>
                <a:tailEnd/>
              </a:ln>
              <a:extLst>
                <a:ext uri="{909E8E84-426E-40DD-AFC4-6F175D3DCCD1}">
                  <a14:hiddenFill xmlns:a14="http://schemas.microsoft.com/office/drawing/2010/main">
                    <a:solidFill>
                      <a:srgbClr val="FFFFFF"/>
                    </a:solidFill>
                  </a14:hiddenFill>
                </a:ext>
              </a:extLst>
            </p:spPr>
          </p:cxnSp>
        </p:grpSp>
      </p:grpSp>
      <p:grpSp>
        <p:nvGrpSpPr>
          <p:cNvPr id="106" name="Group 105">
            <a:extLst>
              <a:ext uri="{FF2B5EF4-FFF2-40B4-BE49-F238E27FC236}">
                <a16:creationId xmlns="" xmlns:a16="http://schemas.microsoft.com/office/drawing/2014/main" id="{A47A162B-FEBF-4011-97D2-6877D2D93F63}"/>
              </a:ext>
            </a:extLst>
          </p:cNvPr>
          <p:cNvGrpSpPr/>
          <p:nvPr/>
        </p:nvGrpSpPr>
        <p:grpSpPr>
          <a:xfrm>
            <a:off x="9323387" y="2591082"/>
            <a:ext cx="282575" cy="280988"/>
            <a:chOff x="10790237" y="3533915"/>
            <a:chExt cx="282575" cy="280988"/>
          </a:xfrm>
        </p:grpSpPr>
        <p:sp>
          <p:nvSpPr>
            <p:cNvPr id="107" name="Oval 11">
              <a:extLst>
                <a:ext uri="{FF2B5EF4-FFF2-40B4-BE49-F238E27FC236}">
                  <a16:creationId xmlns="" xmlns:a16="http://schemas.microsoft.com/office/drawing/2014/main" id="{1A9777E2-E7AE-4C5F-B8F6-D5C1424109ED}"/>
                </a:ext>
              </a:extLst>
            </p:cNvPr>
            <p:cNvSpPr>
              <a:spLocks noChangeArrowheads="1"/>
            </p:cNvSpPr>
            <p:nvPr/>
          </p:nvSpPr>
          <p:spPr bwMode="auto">
            <a:xfrm>
              <a:off x="10790237" y="3533915"/>
              <a:ext cx="282575" cy="280988"/>
            </a:xfrm>
            <a:prstGeom prst="ellipse">
              <a:avLst/>
            </a:prstGeom>
            <a:noFill/>
            <a:ln w="12700" cap="rnd">
              <a:solidFill>
                <a:schemeClr val="tx2"/>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D"/>
            </a:p>
          </p:txBody>
        </p:sp>
        <p:grpSp>
          <p:nvGrpSpPr>
            <p:cNvPr id="108" name="Group 107">
              <a:extLst>
                <a:ext uri="{FF2B5EF4-FFF2-40B4-BE49-F238E27FC236}">
                  <a16:creationId xmlns="" xmlns:a16="http://schemas.microsoft.com/office/drawing/2014/main" id="{C0523D20-6A18-4DB3-9FE3-763E84DD4A8F}"/>
                </a:ext>
              </a:extLst>
            </p:cNvPr>
            <p:cNvGrpSpPr/>
            <p:nvPr/>
          </p:nvGrpSpPr>
          <p:grpSpPr>
            <a:xfrm>
              <a:off x="10869404" y="3612637"/>
              <a:ext cx="124242" cy="123544"/>
              <a:chOff x="10831619" y="3575065"/>
              <a:chExt cx="199811" cy="198688"/>
            </a:xfrm>
          </p:grpSpPr>
          <p:cxnSp>
            <p:nvCxnSpPr>
              <p:cNvPr id="109" name="Straight Connector 108">
                <a:extLst>
                  <a:ext uri="{FF2B5EF4-FFF2-40B4-BE49-F238E27FC236}">
                    <a16:creationId xmlns="" xmlns:a16="http://schemas.microsoft.com/office/drawing/2014/main" id="{931A2C9F-F2D5-4454-A365-4E935EB64D7D}"/>
                  </a:ext>
                </a:extLst>
              </p:cNvPr>
              <p:cNvCxnSpPr>
                <a:cxnSpLocks/>
                <a:stCxn id="107" idx="1"/>
                <a:endCxn id="107" idx="5"/>
              </p:cNvCxnSpPr>
              <p:nvPr/>
            </p:nvCxnSpPr>
            <p:spPr>
              <a:xfrm>
                <a:off x="10831619" y="3575065"/>
                <a:ext cx="199811" cy="198688"/>
              </a:xfrm>
              <a:prstGeom prst="line">
                <a:avLst/>
              </a:prstGeom>
              <a:noFill/>
              <a:ln w="12700" cap="rnd">
                <a:solidFill>
                  <a:schemeClr val="tx2"/>
                </a:solidFill>
                <a:prstDash val="solid"/>
                <a:round/>
                <a:headEnd/>
                <a:tailEnd/>
              </a:ln>
              <a:extLst>
                <a:ext uri="{909E8E84-426E-40DD-AFC4-6F175D3DCCD1}">
                  <a14:hiddenFill xmlns:a14="http://schemas.microsoft.com/office/drawing/2010/main">
                    <a:solidFill>
                      <a:srgbClr val="FFFFFF"/>
                    </a:solidFill>
                  </a14:hiddenFill>
                </a:ext>
              </a:extLst>
            </p:spPr>
          </p:cxnSp>
          <p:cxnSp>
            <p:nvCxnSpPr>
              <p:cNvPr id="110" name="Straight Connector 109">
                <a:extLst>
                  <a:ext uri="{FF2B5EF4-FFF2-40B4-BE49-F238E27FC236}">
                    <a16:creationId xmlns="" xmlns:a16="http://schemas.microsoft.com/office/drawing/2014/main" id="{DEDA5248-0FD4-4842-ADB4-059C724E193F}"/>
                  </a:ext>
                </a:extLst>
              </p:cNvPr>
              <p:cNvCxnSpPr>
                <a:stCxn id="107" idx="7"/>
                <a:endCxn id="107" idx="3"/>
              </p:cNvCxnSpPr>
              <p:nvPr/>
            </p:nvCxnSpPr>
            <p:spPr>
              <a:xfrm flipH="1">
                <a:off x="10831619" y="3575065"/>
                <a:ext cx="199811" cy="198688"/>
              </a:xfrm>
              <a:prstGeom prst="line">
                <a:avLst/>
              </a:prstGeom>
              <a:noFill/>
              <a:ln w="12700" cap="rnd">
                <a:solidFill>
                  <a:schemeClr val="tx2"/>
                </a:solidFill>
                <a:prstDash val="solid"/>
                <a:round/>
                <a:headEnd/>
                <a:tailEnd/>
              </a:ln>
              <a:extLst>
                <a:ext uri="{909E8E84-426E-40DD-AFC4-6F175D3DCCD1}">
                  <a14:hiddenFill xmlns:a14="http://schemas.microsoft.com/office/drawing/2010/main">
                    <a:solidFill>
                      <a:srgbClr val="FFFFFF"/>
                    </a:solidFill>
                  </a14:hiddenFill>
                </a:ext>
              </a:extLst>
            </p:spPr>
          </p:cxnSp>
        </p:grpSp>
      </p:grpSp>
      <p:grpSp>
        <p:nvGrpSpPr>
          <p:cNvPr id="111" name="Group 9">
            <a:extLst>
              <a:ext uri="{FF2B5EF4-FFF2-40B4-BE49-F238E27FC236}">
                <a16:creationId xmlns="" xmlns:a16="http://schemas.microsoft.com/office/drawing/2014/main" id="{24D9B41B-2730-4F46-A5CF-2BB42A227D21}"/>
              </a:ext>
            </a:extLst>
          </p:cNvPr>
          <p:cNvGrpSpPr>
            <a:grpSpLocks noChangeAspect="1"/>
          </p:cNvGrpSpPr>
          <p:nvPr/>
        </p:nvGrpSpPr>
        <p:grpSpPr bwMode="auto">
          <a:xfrm>
            <a:off x="10790237" y="2591082"/>
            <a:ext cx="282575" cy="280988"/>
            <a:chOff x="6308" y="1656"/>
            <a:chExt cx="178" cy="177"/>
          </a:xfrm>
        </p:grpSpPr>
        <p:sp>
          <p:nvSpPr>
            <p:cNvPr id="112" name="Freeform 10">
              <a:extLst>
                <a:ext uri="{FF2B5EF4-FFF2-40B4-BE49-F238E27FC236}">
                  <a16:creationId xmlns="" xmlns:a16="http://schemas.microsoft.com/office/drawing/2014/main" id="{2EB8FAD3-539D-49A8-842D-C2BC73A2BF52}"/>
                </a:ext>
              </a:extLst>
            </p:cNvPr>
            <p:cNvSpPr>
              <a:spLocks/>
            </p:cNvSpPr>
            <p:nvPr/>
          </p:nvSpPr>
          <p:spPr bwMode="auto">
            <a:xfrm>
              <a:off x="6358" y="1718"/>
              <a:ext cx="78" cy="54"/>
            </a:xfrm>
            <a:custGeom>
              <a:avLst/>
              <a:gdLst>
                <a:gd name="T0" fmla="*/ 78 w 78"/>
                <a:gd name="T1" fmla="*/ 0 h 54"/>
                <a:gd name="T2" fmla="*/ 20 w 78"/>
                <a:gd name="T3" fmla="*/ 54 h 54"/>
                <a:gd name="T4" fmla="*/ 0 w 78"/>
                <a:gd name="T5" fmla="*/ 34 h 54"/>
              </a:gdLst>
              <a:ahLst/>
              <a:cxnLst>
                <a:cxn ang="0">
                  <a:pos x="T0" y="T1"/>
                </a:cxn>
                <a:cxn ang="0">
                  <a:pos x="T2" y="T3"/>
                </a:cxn>
                <a:cxn ang="0">
                  <a:pos x="T4" y="T5"/>
                </a:cxn>
              </a:cxnLst>
              <a:rect l="0" t="0" r="r" b="b"/>
              <a:pathLst>
                <a:path w="78" h="54">
                  <a:moveTo>
                    <a:pt x="78" y="0"/>
                  </a:moveTo>
                  <a:lnTo>
                    <a:pt x="20" y="54"/>
                  </a:lnTo>
                  <a:lnTo>
                    <a:pt x="0" y="34"/>
                  </a:lnTo>
                </a:path>
              </a:pathLst>
            </a:custGeom>
            <a:noFill/>
            <a:ln w="12700" cap="rnd">
              <a:solidFill>
                <a:schemeClr val="bg2">
                  <a:lumMod val="50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D"/>
            </a:p>
          </p:txBody>
        </p:sp>
        <p:sp>
          <p:nvSpPr>
            <p:cNvPr id="113" name="Oval 11">
              <a:extLst>
                <a:ext uri="{FF2B5EF4-FFF2-40B4-BE49-F238E27FC236}">
                  <a16:creationId xmlns="" xmlns:a16="http://schemas.microsoft.com/office/drawing/2014/main" id="{38342C90-AAA7-4EDB-9544-7DEE54FBD8C8}"/>
                </a:ext>
              </a:extLst>
            </p:cNvPr>
            <p:cNvSpPr>
              <a:spLocks noChangeArrowheads="1"/>
            </p:cNvSpPr>
            <p:nvPr/>
          </p:nvSpPr>
          <p:spPr bwMode="auto">
            <a:xfrm>
              <a:off x="6308" y="1656"/>
              <a:ext cx="178" cy="177"/>
            </a:xfrm>
            <a:prstGeom prst="ellipse">
              <a:avLst/>
            </a:prstGeom>
            <a:noFill/>
            <a:ln w="12700" cap="rnd">
              <a:solidFill>
                <a:schemeClr val="bg2">
                  <a:lumMod val="50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D"/>
            </a:p>
          </p:txBody>
        </p:sp>
      </p:grpSp>
      <p:grpSp>
        <p:nvGrpSpPr>
          <p:cNvPr id="116" name="Group 115">
            <a:extLst>
              <a:ext uri="{FF2B5EF4-FFF2-40B4-BE49-F238E27FC236}">
                <a16:creationId xmlns="" xmlns:a16="http://schemas.microsoft.com/office/drawing/2014/main" id="{049CA564-0966-4B56-A2C5-7614AACB464E}"/>
              </a:ext>
            </a:extLst>
          </p:cNvPr>
          <p:cNvGrpSpPr/>
          <p:nvPr/>
        </p:nvGrpSpPr>
        <p:grpSpPr>
          <a:xfrm>
            <a:off x="6268187" y="5519127"/>
            <a:ext cx="1329588" cy="231038"/>
            <a:chOff x="6268187" y="5481027"/>
            <a:chExt cx="1329588" cy="231038"/>
          </a:xfrm>
        </p:grpSpPr>
        <p:sp>
          <p:nvSpPr>
            <p:cNvPr id="114" name="TextBox 113">
              <a:extLst>
                <a:ext uri="{FF2B5EF4-FFF2-40B4-BE49-F238E27FC236}">
                  <a16:creationId xmlns="" xmlns:a16="http://schemas.microsoft.com/office/drawing/2014/main" id="{E8B8BA75-506E-4C30-8122-DF2ACF0D0A12}"/>
                </a:ext>
              </a:extLst>
            </p:cNvPr>
            <p:cNvSpPr txBox="1"/>
            <p:nvPr/>
          </p:nvSpPr>
          <p:spPr>
            <a:xfrm>
              <a:off x="6588862" y="5488824"/>
              <a:ext cx="1008913" cy="215444"/>
            </a:xfrm>
            <a:prstGeom prst="rect">
              <a:avLst/>
            </a:prstGeom>
            <a:noFill/>
          </p:spPr>
          <p:txBody>
            <a:bodyPr wrap="square" lIns="0" tIns="0" rIns="0" bIns="0" rtlCol="0">
              <a:spAutoFit/>
            </a:bodyPr>
            <a:lstStyle/>
            <a:p>
              <a:pPr>
                <a:spcAft>
                  <a:spcPts val="300"/>
                </a:spcAft>
              </a:pPr>
              <a:r>
                <a:rPr lang="da-DK" sz="1400" dirty="0">
                  <a:solidFill>
                    <a:schemeClr val="tx1">
                      <a:lumMod val="75000"/>
                      <a:lumOff val="25000"/>
                    </a:schemeClr>
                  </a:solidFill>
                </a:rPr>
                <a:t>Lorem ipsum</a:t>
              </a:r>
            </a:p>
          </p:txBody>
        </p:sp>
        <p:sp>
          <p:nvSpPr>
            <p:cNvPr id="115" name="Oval 114">
              <a:extLst>
                <a:ext uri="{FF2B5EF4-FFF2-40B4-BE49-F238E27FC236}">
                  <a16:creationId xmlns="" xmlns:a16="http://schemas.microsoft.com/office/drawing/2014/main" id="{B4DB5A8A-5AA7-42F6-B570-33842919327F}"/>
                </a:ext>
              </a:extLst>
            </p:cNvPr>
            <p:cNvSpPr/>
            <p:nvPr/>
          </p:nvSpPr>
          <p:spPr>
            <a:xfrm>
              <a:off x="6268187" y="5481027"/>
              <a:ext cx="231038" cy="231038"/>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grpSp>
        <p:nvGrpSpPr>
          <p:cNvPr id="117" name="Group 116">
            <a:extLst>
              <a:ext uri="{FF2B5EF4-FFF2-40B4-BE49-F238E27FC236}">
                <a16:creationId xmlns="" xmlns:a16="http://schemas.microsoft.com/office/drawing/2014/main" id="{DEBAA88B-F558-4A53-94FB-4448AE1B8B24}"/>
              </a:ext>
            </a:extLst>
          </p:cNvPr>
          <p:cNvGrpSpPr/>
          <p:nvPr/>
        </p:nvGrpSpPr>
        <p:grpSpPr>
          <a:xfrm>
            <a:off x="7835371" y="5519127"/>
            <a:ext cx="1329588" cy="231038"/>
            <a:chOff x="6268187" y="5481027"/>
            <a:chExt cx="1329588" cy="231038"/>
          </a:xfrm>
        </p:grpSpPr>
        <p:sp>
          <p:nvSpPr>
            <p:cNvPr id="118" name="TextBox 117">
              <a:extLst>
                <a:ext uri="{FF2B5EF4-FFF2-40B4-BE49-F238E27FC236}">
                  <a16:creationId xmlns="" xmlns:a16="http://schemas.microsoft.com/office/drawing/2014/main" id="{B56597F4-5427-4DCE-8C96-F6B02C2065B6}"/>
                </a:ext>
              </a:extLst>
            </p:cNvPr>
            <p:cNvSpPr txBox="1"/>
            <p:nvPr/>
          </p:nvSpPr>
          <p:spPr>
            <a:xfrm>
              <a:off x="6588862" y="5488824"/>
              <a:ext cx="1008913" cy="215444"/>
            </a:xfrm>
            <a:prstGeom prst="rect">
              <a:avLst/>
            </a:prstGeom>
            <a:noFill/>
          </p:spPr>
          <p:txBody>
            <a:bodyPr wrap="square" lIns="0" tIns="0" rIns="0" bIns="0" rtlCol="0">
              <a:spAutoFit/>
            </a:bodyPr>
            <a:lstStyle/>
            <a:p>
              <a:pPr>
                <a:spcAft>
                  <a:spcPts val="300"/>
                </a:spcAft>
              </a:pPr>
              <a:r>
                <a:rPr lang="da-DK" sz="1400" dirty="0">
                  <a:solidFill>
                    <a:schemeClr val="tx1">
                      <a:lumMod val="75000"/>
                      <a:lumOff val="25000"/>
                    </a:schemeClr>
                  </a:solidFill>
                </a:rPr>
                <a:t>Lorem ipsum</a:t>
              </a:r>
            </a:p>
          </p:txBody>
        </p:sp>
        <p:sp>
          <p:nvSpPr>
            <p:cNvPr id="119" name="Oval 118">
              <a:extLst>
                <a:ext uri="{FF2B5EF4-FFF2-40B4-BE49-F238E27FC236}">
                  <a16:creationId xmlns="" xmlns:a16="http://schemas.microsoft.com/office/drawing/2014/main" id="{BB7CAB3F-3E64-41A6-B4BB-F99C3AF9A8F2}"/>
                </a:ext>
              </a:extLst>
            </p:cNvPr>
            <p:cNvSpPr/>
            <p:nvPr/>
          </p:nvSpPr>
          <p:spPr>
            <a:xfrm>
              <a:off x="6268187" y="5481027"/>
              <a:ext cx="231038" cy="231038"/>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grpSp>
        <p:nvGrpSpPr>
          <p:cNvPr id="120" name="Group 119">
            <a:extLst>
              <a:ext uri="{FF2B5EF4-FFF2-40B4-BE49-F238E27FC236}">
                <a16:creationId xmlns="" xmlns:a16="http://schemas.microsoft.com/office/drawing/2014/main" id="{0236AE5A-6AD3-4515-9FE7-7A75C17CD6C5}"/>
              </a:ext>
            </a:extLst>
          </p:cNvPr>
          <p:cNvGrpSpPr/>
          <p:nvPr/>
        </p:nvGrpSpPr>
        <p:grpSpPr>
          <a:xfrm>
            <a:off x="9402554" y="5519127"/>
            <a:ext cx="1329588" cy="231038"/>
            <a:chOff x="6268187" y="5481027"/>
            <a:chExt cx="1329588" cy="231038"/>
          </a:xfrm>
        </p:grpSpPr>
        <p:sp>
          <p:nvSpPr>
            <p:cNvPr id="121" name="TextBox 120">
              <a:extLst>
                <a:ext uri="{FF2B5EF4-FFF2-40B4-BE49-F238E27FC236}">
                  <a16:creationId xmlns="" xmlns:a16="http://schemas.microsoft.com/office/drawing/2014/main" id="{7188BBF9-123C-47BF-B456-AF0696C3C002}"/>
                </a:ext>
              </a:extLst>
            </p:cNvPr>
            <p:cNvSpPr txBox="1"/>
            <p:nvPr/>
          </p:nvSpPr>
          <p:spPr>
            <a:xfrm>
              <a:off x="6588862" y="5488824"/>
              <a:ext cx="1008913" cy="215444"/>
            </a:xfrm>
            <a:prstGeom prst="rect">
              <a:avLst/>
            </a:prstGeom>
            <a:noFill/>
          </p:spPr>
          <p:txBody>
            <a:bodyPr wrap="square" lIns="0" tIns="0" rIns="0" bIns="0" rtlCol="0">
              <a:spAutoFit/>
            </a:bodyPr>
            <a:lstStyle/>
            <a:p>
              <a:pPr>
                <a:spcAft>
                  <a:spcPts val="300"/>
                </a:spcAft>
              </a:pPr>
              <a:r>
                <a:rPr lang="da-DK" sz="1400" dirty="0">
                  <a:solidFill>
                    <a:schemeClr val="tx1">
                      <a:lumMod val="75000"/>
                      <a:lumOff val="25000"/>
                    </a:schemeClr>
                  </a:solidFill>
                </a:rPr>
                <a:t>Lorem ipsum</a:t>
              </a:r>
            </a:p>
          </p:txBody>
        </p:sp>
        <p:sp>
          <p:nvSpPr>
            <p:cNvPr id="122" name="Oval 121">
              <a:extLst>
                <a:ext uri="{FF2B5EF4-FFF2-40B4-BE49-F238E27FC236}">
                  <a16:creationId xmlns="" xmlns:a16="http://schemas.microsoft.com/office/drawing/2014/main" id="{0708EF84-30E5-45BB-B4AD-5E7DFBE5C5A1}"/>
                </a:ext>
              </a:extLst>
            </p:cNvPr>
            <p:cNvSpPr/>
            <p:nvPr/>
          </p:nvSpPr>
          <p:spPr>
            <a:xfrm>
              <a:off x="6268187" y="5481027"/>
              <a:ext cx="231038" cy="231038"/>
            </a:xfrm>
            <a:prstGeom prst="ellipse">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sp>
        <p:nvSpPr>
          <p:cNvPr id="3" name="Date Placeholder 2">
            <a:extLst>
              <a:ext uri="{FF2B5EF4-FFF2-40B4-BE49-F238E27FC236}">
                <a16:creationId xmlns="" xmlns:a16="http://schemas.microsoft.com/office/drawing/2014/main" id="{731D279D-317E-4B47-88CE-E0CF38144265}"/>
              </a:ext>
            </a:extLst>
          </p:cNvPr>
          <p:cNvSpPr>
            <a:spLocks noGrp="1"/>
          </p:cNvSpPr>
          <p:nvPr>
            <p:ph type="dt" sz="half" idx="10"/>
          </p:nvPr>
        </p:nvSpPr>
        <p:spPr/>
        <p:txBody>
          <a:bodyPr/>
          <a:lstStyle/>
          <a:p>
            <a:fld id="{1A123F98-C01D-45B8-AFBE-AD722C09B032}" type="datetime1">
              <a:rPr lang="en-ID" smtClean="0"/>
              <a:t>21/07/2022</a:t>
            </a:fld>
            <a:endParaRPr lang="en-ID"/>
          </a:p>
        </p:txBody>
      </p:sp>
      <p:sp>
        <p:nvSpPr>
          <p:cNvPr id="4" name="Slide Number Placeholder 3">
            <a:extLst>
              <a:ext uri="{FF2B5EF4-FFF2-40B4-BE49-F238E27FC236}">
                <a16:creationId xmlns="" xmlns:a16="http://schemas.microsoft.com/office/drawing/2014/main" id="{A4547ECE-D5B5-40BD-9D55-34D719DB117B}"/>
              </a:ext>
            </a:extLst>
          </p:cNvPr>
          <p:cNvSpPr>
            <a:spLocks noGrp="1"/>
          </p:cNvSpPr>
          <p:nvPr>
            <p:ph type="sldNum" sz="quarter" idx="12"/>
          </p:nvPr>
        </p:nvSpPr>
        <p:spPr>
          <a:xfrm>
            <a:off x="735364" y="6463283"/>
            <a:ext cx="91371" cy="184666"/>
          </a:xfrm>
        </p:spPr>
        <p:txBody>
          <a:bodyPr/>
          <a:lstStyle/>
          <a:p>
            <a:fld id="{20A13858-C2AA-4A16-A43A-77ABAD7631C2}" type="slidenum">
              <a:rPr lang="en-ID" smtClean="0"/>
              <a:pPr/>
              <a:t>8</a:t>
            </a:fld>
            <a:endParaRPr lang="en-ID" dirty="0"/>
          </a:p>
        </p:txBody>
      </p:sp>
    </p:spTree>
    <p:extLst>
      <p:ext uri="{BB962C8B-B14F-4D97-AF65-F5344CB8AC3E}">
        <p14:creationId xmlns:p14="http://schemas.microsoft.com/office/powerpoint/2010/main" val="26540390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a:extLst>
              <a:ext uri="{FF2B5EF4-FFF2-40B4-BE49-F238E27FC236}">
                <a16:creationId xmlns="" xmlns:a16="http://schemas.microsoft.com/office/drawing/2014/main" id="{EE2633D1-F8DF-43BB-BF7B-313DFE0BD5B2}"/>
              </a:ext>
            </a:extLst>
          </p:cNvPr>
          <p:cNvSpPr>
            <a:spLocks noGrp="1"/>
          </p:cNvSpPr>
          <p:nvPr>
            <p:ph type="dt" sz="half" idx="10"/>
          </p:nvPr>
        </p:nvSpPr>
        <p:spPr/>
        <p:txBody>
          <a:bodyPr/>
          <a:lstStyle/>
          <a:p>
            <a:fld id="{478A4F47-ADEF-402F-98A2-34FD996525AD}" type="datetime1">
              <a:rPr lang="en-ID" smtClean="0"/>
              <a:t>21/07/2022</a:t>
            </a:fld>
            <a:endParaRPr lang="en-ID"/>
          </a:p>
        </p:txBody>
      </p:sp>
      <p:sp>
        <p:nvSpPr>
          <p:cNvPr id="4" name="Footer Placeholder 3">
            <a:extLst>
              <a:ext uri="{FF2B5EF4-FFF2-40B4-BE49-F238E27FC236}">
                <a16:creationId xmlns="" xmlns:a16="http://schemas.microsoft.com/office/drawing/2014/main" id="{728EAFA4-F035-4D38-BC46-AA412B2C2ED2}"/>
              </a:ext>
            </a:extLst>
          </p:cNvPr>
          <p:cNvSpPr>
            <a:spLocks noGrp="1"/>
          </p:cNvSpPr>
          <p:nvPr>
            <p:ph type="ftr" sz="quarter" idx="11"/>
          </p:nvPr>
        </p:nvSpPr>
        <p:spPr/>
        <p:txBody>
          <a:bodyPr/>
          <a:lstStyle/>
          <a:p>
            <a:pPr algn="l"/>
            <a:r>
              <a:rPr lang="en-ID"/>
              <a:t>Footer</a:t>
            </a:r>
          </a:p>
        </p:txBody>
      </p:sp>
      <p:sp>
        <p:nvSpPr>
          <p:cNvPr id="6" name="Slide Number Placeholder 5">
            <a:extLst>
              <a:ext uri="{FF2B5EF4-FFF2-40B4-BE49-F238E27FC236}">
                <a16:creationId xmlns="" xmlns:a16="http://schemas.microsoft.com/office/drawing/2014/main" id="{411AEB2B-1E08-4A0C-9CF2-385914E8B2C2}"/>
              </a:ext>
            </a:extLst>
          </p:cNvPr>
          <p:cNvSpPr>
            <a:spLocks noGrp="1"/>
          </p:cNvSpPr>
          <p:nvPr>
            <p:ph type="sldNum" sz="quarter" idx="12"/>
          </p:nvPr>
        </p:nvSpPr>
        <p:spPr/>
        <p:txBody>
          <a:bodyPr/>
          <a:lstStyle/>
          <a:p>
            <a:fld id="{20A13858-C2AA-4A16-A43A-77ABAD7631C2}" type="slidenum">
              <a:rPr lang="en-ID" smtClean="0"/>
              <a:pPr/>
              <a:t>9</a:t>
            </a:fld>
            <a:endParaRPr lang="en-ID" dirty="0"/>
          </a:p>
        </p:txBody>
      </p:sp>
      <p:graphicFrame>
        <p:nvGraphicFramePr>
          <p:cNvPr id="7" name="Chart 6">
            <a:extLst>
              <a:ext uri="{FF2B5EF4-FFF2-40B4-BE49-F238E27FC236}">
                <a16:creationId xmlns="" xmlns:a16="http://schemas.microsoft.com/office/drawing/2014/main" id="{52070C3B-C631-4C14-A3FB-DDB27376657B}"/>
              </a:ext>
            </a:extLst>
          </p:cNvPr>
          <p:cNvGraphicFramePr/>
          <p:nvPr>
            <p:extLst>
              <p:ext uri="{D42A27DB-BD31-4B8C-83A1-F6EECF244321}">
                <p14:modId xmlns:p14="http://schemas.microsoft.com/office/powerpoint/2010/main" val="3243912248"/>
              </p:ext>
            </p:extLst>
          </p:nvPr>
        </p:nvGraphicFramePr>
        <p:xfrm>
          <a:off x="6096000" y="901700"/>
          <a:ext cx="5486400" cy="5054599"/>
        </p:xfrm>
        <a:graphic>
          <a:graphicData uri="http://schemas.openxmlformats.org/drawingml/2006/chart">
            <c:chart xmlns:c="http://schemas.openxmlformats.org/drawingml/2006/chart" xmlns:r="http://schemas.openxmlformats.org/officeDocument/2006/relationships" r:id="rId2"/>
          </a:graphicData>
        </a:graphic>
      </p:graphicFrame>
      <p:sp>
        <p:nvSpPr>
          <p:cNvPr id="8" name="TextBox 7">
            <a:extLst>
              <a:ext uri="{FF2B5EF4-FFF2-40B4-BE49-F238E27FC236}">
                <a16:creationId xmlns="" xmlns:a16="http://schemas.microsoft.com/office/drawing/2014/main" id="{1B6CC41C-8E88-4AEA-8B6B-3B2F1FC2F5A0}"/>
              </a:ext>
            </a:extLst>
          </p:cNvPr>
          <p:cNvSpPr txBox="1"/>
          <p:nvPr/>
        </p:nvSpPr>
        <p:spPr>
          <a:xfrm>
            <a:off x="6096000" y="517791"/>
            <a:ext cx="5486400" cy="276999"/>
          </a:xfrm>
          <a:prstGeom prst="rect">
            <a:avLst/>
          </a:prstGeom>
          <a:noFill/>
        </p:spPr>
        <p:txBody>
          <a:bodyPr wrap="square" lIns="0" tIns="0" rIns="0" bIns="0" rtlCol="0">
            <a:spAutoFit/>
          </a:bodyPr>
          <a:lstStyle/>
          <a:p>
            <a:r>
              <a:rPr lang="da-DK" b="1" dirty="0">
                <a:solidFill>
                  <a:schemeClr val="tx1">
                    <a:lumMod val="75000"/>
                    <a:lumOff val="25000"/>
                  </a:schemeClr>
                </a:solidFill>
                <a:latin typeface="+mj-lt"/>
              </a:rPr>
              <a:t>Lorem ipsum dolor sit amet</a:t>
            </a:r>
            <a:endParaRPr lang="en-ID" b="1" dirty="0">
              <a:solidFill>
                <a:schemeClr val="tx1">
                  <a:lumMod val="75000"/>
                  <a:lumOff val="25000"/>
                </a:schemeClr>
              </a:solidFill>
              <a:latin typeface="+mj-lt"/>
            </a:endParaRPr>
          </a:p>
        </p:txBody>
      </p:sp>
      <p:sp>
        <p:nvSpPr>
          <p:cNvPr id="17" name="TextBox 16">
            <a:extLst>
              <a:ext uri="{FF2B5EF4-FFF2-40B4-BE49-F238E27FC236}">
                <a16:creationId xmlns="" xmlns:a16="http://schemas.microsoft.com/office/drawing/2014/main" id="{40A1A334-3674-4D38-ACA5-484BFC486C47}"/>
              </a:ext>
            </a:extLst>
          </p:cNvPr>
          <p:cNvSpPr txBox="1"/>
          <p:nvPr/>
        </p:nvSpPr>
        <p:spPr>
          <a:xfrm>
            <a:off x="1152144" y="533179"/>
            <a:ext cx="3953256" cy="246221"/>
          </a:xfrm>
          <a:prstGeom prst="rect">
            <a:avLst/>
          </a:prstGeom>
          <a:noFill/>
        </p:spPr>
        <p:txBody>
          <a:bodyPr wrap="square" lIns="0" tIns="0" rIns="0" bIns="0" rtlCol="0">
            <a:spAutoFit/>
          </a:bodyPr>
          <a:lstStyle/>
          <a:p>
            <a:r>
              <a:rPr lang="da-DK" sz="1600" b="1" dirty="0">
                <a:solidFill>
                  <a:schemeClr val="tx1">
                    <a:lumMod val="75000"/>
                    <a:lumOff val="25000"/>
                  </a:schemeClr>
                </a:solidFill>
                <a:latin typeface="+mj-lt"/>
              </a:rPr>
              <a:t>Lorem ipsum</a:t>
            </a:r>
            <a:endParaRPr lang="en-ID" sz="1600" b="1" dirty="0">
              <a:solidFill>
                <a:schemeClr val="tx1">
                  <a:lumMod val="75000"/>
                  <a:lumOff val="25000"/>
                </a:schemeClr>
              </a:solidFill>
              <a:latin typeface="+mj-lt"/>
            </a:endParaRPr>
          </a:p>
        </p:txBody>
      </p:sp>
      <p:grpSp>
        <p:nvGrpSpPr>
          <p:cNvPr id="18" name="Group 17">
            <a:extLst>
              <a:ext uri="{FF2B5EF4-FFF2-40B4-BE49-F238E27FC236}">
                <a16:creationId xmlns="" xmlns:a16="http://schemas.microsoft.com/office/drawing/2014/main" id="{07208392-8A2A-4FEB-B23B-EB7063EDBD57}"/>
              </a:ext>
            </a:extLst>
          </p:cNvPr>
          <p:cNvGrpSpPr/>
          <p:nvPr/>
        </p:nvGrpSpPr>
        <p:grpSpPr>
          <a:xfrm>
            <a:off x="609600" y="435798"/>
            <a:ext cx="440653" cy="440983"/>
            <a:chOff x="609600" y="3065798"/>
            <a:chExt cx="604513" cy="604966"/>
          </a:xfrm>
        </p:grpSpPr>
        <p:sp>
          <p:nvSpPr>
            <p:cNvPr id="19" name="Oval 18">
              <a:extLst>
                <a:ext uri="{FF2B5EF4-FFF2-40B4-BE49-F238E27FC236}">
                  <a16:creationId xmlns="" xmlns:a16="http://schemas.microsoft.com/office/drawing/2014/main" id="{323478E3-4096-4C5C-BD4A-58D19F35C2D3}"/>
                </a:ext>
              </a:extLst>
            </p:cNvPr>
            <p:cNvSpPr/>
            <p:nvPr/>
          </p:nvSpPr>
          <p:spPr>
            <a:xfrm>
              <a:off x="650875" y="3107526"/>
              <a:ext cx="563238" cy="563238"/>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400" b="1">
                <a:solidFill>
                  <a:schemeClr val="tx1">
                    <a:lumMod val="75000"/>
                    <a:lumOff val="25000"/>
                  </a:schemeClr>
                </a:solidFill>
                <a:latin typeface="+mj-lt"/>
              </a:endParaRPr>
            </a:p>
          </p:txBody>
        </p:sp>
        <p:sp>
          <p:nvSpPr>
            <p:cNvPr id="20" name="Oval 19">
              <a:extLst>
                <a:ext uri="{FF2B5EF4-FFF2-40B4-BE49-F238E27FC236}">
                  <a16:creationId xmlns="" xmlns:a16="http://schemas.microsoft.com/office/drawing/2014/main" id="{F022B066-E6B1-4531-A977-33C5431E7D7D}"/>
                </a:ext>
              </a:extLst>
            </p:cNvPr>
            <p:cNvSpPr/>
            <p:nvPr/>
          </p:nvSpPr>
          <p:spPr>
            <a:xfrm>
              <a:off x="609600" y="3065798"/>
              <a:ext cx="563238" cy="563238"/>
            </a:xfrm>
            <a:prstGeom prst="ellipse">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lang="en-US" sz="1600" b="1" dirty="0">
                  <a:solidFill>
                    <a:schemeClr val="tx1">
                      <a:lumMod val="75000"/>
                      <a:lumOff val="25000"/>
                    </a:schemeClr>
                  </a:solidFill>
                  <a:latin typeface="+mj-lt"/>
                </a:rPr>
                <a:t>01</a:t>
              </a:r>
              <a:endParaRPr lang="en-ID" sz="1600" b="1" dirty="0">
                <a:solidFill>
                  <a:schemeClr val="tx1">
                    <a:lumMod val="75000"/>
                    <a:lumOff val="25000"/>
                  </a:schemeClr>
                </a:solidFill>
                <a:latin typeface="+mj-lt"/>
              </a:endParaRPr>
            </a:p>
          </p:txBody>
        </p:sp>
      </p:grpSp>
      <p:sp>
        <p:nvSpPr>
          <p:cNvPr id="21" name="TextBox 20">
            <a:extLst>
              <a:ext uri="{FF2B5EF4-FFF2-40B4-BE49-F238E27FC236}">
                <a16:creationId xmlns="" xmlns:a16="http://schemas.microsoft.com/office/drawing/2014/main" id="{853A5EE9-1BD7-48AF-BD71-FAF6A45F0469}"/>
              </a:ext>
            </a:extLst>
          </p:cNvPr>
          <p:cNvSpPr txBox="1"/>
          <p:nvPr/>
        </p:nvSpPr>
        <p:spPr>
          <a:xfrm>
            <a:off x="1152144" y="846364"/>
            <a:ext cx="3953256" cy="646331"/>
          </a:xfrm>
          <a:prstGeom prst="rect">
            <a:avLst/>
          </a:prstGeom>
          <a:noFill/>
        </p:spPr>
        <p:txBody>
          <a:bodyPr wrap="square" lIns="0" tIns="0" rIns="0" bIns="0" rtlCol="0">
            <a:spAutoFit/>
          </a:bodyPr>
          <a:lstStyle/>
          <a:p>
            <a:r>
              <a:rPr lang="da-DK" sz="1400" dirty="0">
                <a:solidFill>
                  <a:schemeClr val="tx1">
                    <a:lumMod val="75000"/>
                    <a:lumOff val="25000"/>
                  </a:schemeClr>
                </a:solidFill>
              </a:rPr>
              <a:t>Lorem ipsum dolor sit amet, consectetur adipiscing elit, sed do eiusmod tempor incididunt ut labore et dolore magna aliqua.</a:t>
            </a:r>
          </a:p>
        </p:txBody>
      </p:sp>
      <p:graphicFrame>
        <p:nvGraphicFramePr>
          <p:cNvPr id="32" name="Chart 31">
            <a:extLst>
              <a:ext uri="{FF2B5EF4-FFF2-40B4-BE49-F238E27FC236}">
                <a16:creationId xmlns="" xmlns:a16="http://schemas.microsoft.com/office/drawing/2014/main" id="{47448564-9C5C-484A-AF41-A072F9BB4E64}"/>
              </a:ext>
            </a:extLst>
          </p:cNvPr>
          <p:cNvGraphicFramePr/>
          <p:nvPr>
            <p:extLst>
              <p:ext uri="{D42A27DB-BD31-4B8C-83A1-F6EECF244321}">
                <p14:modId xmlns:p14="http://schemas.microsoft.com/office/powerpoint/2010/main" val="2344480578"/>
              </p:ext>
            </p:extLst>
          </p:nvPr>
        </p:nvGraphicFramePr>
        <p:xfrm>
          <a:off x="961644" y="1621466"/>
          <a:ext cx="2703576" cy="1424740"/>
        </p:xfrm>
        <a:graphic>
          <a:graphicData uri="http://schemas.openxmlformats.org/drawingml/2006/chart">
            <c:chart xmlns:c="http://schemas.openxmlformats.org/drawingml/2006/chart" xmlns:r="http://schemas.openxmlformats.org/officeDocument/2006/relationships" r:id="rId3"/>
          </a:graphicData>
        </a:graphic>
      </p:graphicFrame>
      <p:sp>
        <p:nvSpPr>
          <p:cNvPr id="39" name="Oval 38">
            <a:extLst>
              <a:ext uri="{FF2B5EF4-FFF2-40B4-BE49-F238E27FC236}">
                <a16:creationId xmlns="" xmlns:a16="http://schemas.microsoft.com/office/drawing/2014/main" id="{86219FB5-5765-4D6F-A917-8FC5DF4B923A}"/>
              </a:ext>
            </a:extLst>
          </p:cNvPr>
          <p:cNvSpPr/>
          <p:nvPr/>
        </p:nvSpPr>
        <p:spPr>
          <a:xfrm>
            <a:off x="1550455" y="2027976"/>
            <a:ext cx="611720" cy="611720"/>
          </a:xfrm>
          <a:prstGeom prst="ellipse">
            <a:avLst/>
          </a:pr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0" name="TextBox 39">
            <a:extLst>
              <a:ext uri="{FF2B5EF4-FFF2-40B4-BE49-F238E27FC236}">
                <a16:creationId xmlns="" xmlns:a16="http://schemas.microsoft.com/office/drawing/2014/main" id="{A0D96F7C-DD4C-45E5-A3D3-E62BAC2DE6D9}"/>
              </a:ext>
            </a:extLst>
          </p:cNvPr>
          <p:cNvSpPr txBox="1"/>
          <p:nvPr/>
        </p:nvSpPr>
        <p:spPr>
          <a:xfrm>
            <a:off x="1152144" y="3429000"/>
            <a:ext cx="3953256" cy="246221"/>
          </a:xfrm>
          <a:prstGeom prst="rect">
            <a:avLst/>
          </a:prstGeom>
          <a:noFill/>
        </p:spPr>
        <p:txBody>
          <a:bodyPr wrap="square" lIns="0" tIns="0" rIns="0" bIns="0" rtlCol="0">
            <a:spAutoFit/>
          </a:bodyPr>
          <a:lstStyle/>
          <a:p>
            <a:r>
              <a:rPr lang="da-DK" sz="1600" b="1" dirty="0">
                <a:solidFill>
                  <a:schemeClr val="tx1">
                    <a:lumMod val="75000"/>
                    <a:lumOff val="25000"/>
                  </a:schemeClr>
                </a:solidFill>
                <a:latin typeface="+mj-lt"/>
              </a:rPr>
              <a:t>Lorem ipsum</a:t>
            </a:r>
            <a:endParaRPr lang="en-ID" sz="1600" b="1" dirty="0">
              <a:solidFill>
                <a:schemeClr val="tx1">
                  <a:lumMod val="75000"/>
                  <a:lumOff val="25000"/>
                </a:schemeClr>
              </a:solidFill>
              <a:latin typeface="+mj-lt"/>
            </a:endParaRPr>
          </a:p>
        </p:txBody>
      </p:sp>
      <p:grpSp>
        <p:nvGrpSpPr>
          <p:cNvPr id="41" name="Group 40">
            <a:extLst>
              <a:ext uri="{FF2B5EF4-FFF2-40B4-BE49-F238E27FC236}">
                <a16:creationId xmlns="" xmlns:a16="http://schemas.microsoft.com/office/drawing/2014/main" id="{40CD7ACF-B66E-4AF2-BE7F-4C1B8C8AF20C}"/>
              </a:ext>
            </a:extLst>
          </p:cNvPr>
          <p:cNvGrpSpPr/>
          <p:nvPr/>
        </p:nvGrpSpPr>
        <p:grpSpPr>
          <a:xfrm>
            <a:off x="609600" y="3331619"/>
            <a:ext cx="440653" cy="440983"/>
            <a:chOff x="609600" y="3065798"/>
            <a:chExt cx="604513" cy="604966"/>
          </a:xfrm>
        </p:grpSpPr>
        <p:sp>
          <p:nvSpPr>
            <p:cNvPr id="42" name="Oval 41">
              <a:extLst>
                <a:ext uri="{FF2B5EF4-FFF2-40B4-BE49-F238E27FC236}">
                  <a16:creationId xmlns="" xmlns:a16="http://schemas.microsoft.com/office/drawing/2014/main" id="{C669D454-0793-4E51-ABCB-7876D3C67EA8}"/>
                </a:ext>
              </a:extLst>
            </p:cNvPr>
            <p:cNvSpPr/>
            <p:nvPr/>
          </p:nvSpPr>
          <p:spPr>
            <a:xfrm>
              <a:off x="650875" y="3107526"/>
              <a:ext cx="563238" cy="563238"/>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400" b="1">
                <a:solidFill>
                  <a:schemeClr val="tx1">
                    <a:lumMod val="75000"/>
                    <a:lumOff val="25000"/>
                  </a:schemeClr>
                </a:solidFill>
                <a:latin typeface="+mj-lt"/>
              </a:endParaRPr>
            </a:p>
          </p:txBody>
        </p:sp>
        <p:sp>
          <p:nvSpPr>
            <p:cNvPr id="43" name="Oval 42">
              <a:extLst>
                <a:ext uri="{FF2B5EF4-FFF2-40B4-BE49-F238E27FC236}">
                  <a16:creationId xmlns="" xmlns:a16="http://schemas.microsoft.com/office/drawing/2014/main" id="{00386D36-EACB-4A1B-892A-1188971847A7}"/>
                </a:ext>
              </a:extLst>
            </p:cNvPr>
            <p:cNvSpPr/>
            <p:nvPr/>
          </p:nvSpPr>
          <p:spPr>
            <a:xfrm>
              <a:off x="609600" y="3065798"/>
              <a:ext cx="563238" cy="563238"/>
            </a:xfrm>
            <a:prstGeom prst="ellipse">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lang="id-ID" sz="1600" b="1" dirty="0">
                  <a:solidFill>
                    <a:schemeClr val="tx1">
                      <a:lumMod val="75000"/>
                      <a:lumOff val="25000"/>
                    </a:schemeClr>
                  </a:solidFill>
                  <a:latin typeface="+mj-lt"/>
                </a:rPr>
                <a:t>02</a:t>
              </a:r>
              <a:endParaRPr lang="en-ID" sz="1600" b="1" dirty="0">
                <a:solidFill>
                  <a:schemeClr val="tx1">
                    <a:lumMod val="75000"/>
                    <a:lumOff val="25000"/>
                  </a:schemeClr>
                </a:solidFill>
                <a:latin typeface="+mj-lt"/>
              </a:endParaRPr>
            </a:p>
          </p:txBody>
        </p:sp>
      </p:grpSp>
      <p:sp>
        <p:nvSpPr>
          <p:cNvPr id="44" name="TextBox 43">
            <a:extLst>
              <a:ext uri="{FF2B5EF4-FFF2-40B4-BE49-F238E27FC236}">
                <a16:creationId xmlns="" xmlns:a16="http://schemas.microsoft.com/office/drawing/2014/main" id="{709D71D3-B759-4939-B5C7-ABC971E7D7CB}"/>
              </a:ext>
            </a:extLst>
          </p:cNvPr>
          <p:cNvSpPr txBox="1"/>
          <p:nvPr/>
        </p:nvSpPr>
        <p:spPr>
          <a:xfrm>
            <a:off x="1152144" y="3742185"/>
            <a:ext cx="3953256" cy="646331"/>
          </a:xfrm>
          <a:prstGeom prst="rect">
            <a:avLst/>
          </a:prstGeom>
          <a:noFill/>
        </p:spPr>
        <p:txBody>
          <a:bodyPr wrap="square" lIns="0" tIns="0" rIns="0" bIns="0" rtlCol="0">
            <a:spAutoFit/>
          </a:bodyPr>
          <a:lstStyle/>
          <a:p>
            <a:r>
              <a:rPr lang="da-DK" sz="1400" dirty="0">
                <a:solidFill>
                  <a:schemeClr val="tx1">
                    <a:lumMod val="75000"/>
                    <a:lumOff val="25000"/>
                  </a:schemeClr>
                </a:solidFill>
              </a:rPr>
              <a:t>Lorem ipsum dolor sit amet, consectetur adipiscing elit, sed do eiusmod tempor incididunt ut labore et dolore magna aliqua.</a:t>
            </a:r>
          </a:p>
        </p:txBody>
      </p:sp>
      <p:graphicFrame>
        <p:nvGraphicFramePr>
          <p:cNvPr id="45" name="Chart 44">
            <a:extLst>
              <a:ext uri="{FF2B5EF4-FFF2-40B4-BE49-F238E27FC236}">
                <a16:creationId xmlns="" xmlns:a16="http://schemas.microsoft.com/office/drawing/2014/main" id="{BF116065-BE30-4062-B895-41FFE87BDAAB}"/>
              </a:ext>
            </a:extLst>
          </p:cNvPr>
          <p:cNvGraphicFramePr/>
          <p:nvPr>
            <p:extLst>
              <p:ext uri="{D42A27DB-BD31-4B8C-83A1-F6EECF244321}">
                <p14:modId xmlns:p14="http://schemas.microsoft.com/office/powerpoint/2010/main" val="2344480578"/>
              </p:ext>
            </p:extLst>
          </p:nvPr>
        </p:nvGraphicFramePr>
        <p:xfrm>
          <a:off x="961644" y="4517287"/>
          <a:ext cx="2703576" cy="1424740"/>
        </p:xfrm>
        <a:graphic>
          <a:graphicData uri="http://schemas.openxmlformats.org/drawingml/2006/chart">
            <c:chart xmlns:c="http://schemas.openxmlformats.org/drawingml/2006/chart" xmlns:r="http://schemas.openxmlformats.org/officeDocument/2006/relationships" r:id="rId4"/>
          </a:graphicData>
        </a:graphic>
      </p:graphicFrame>
      <p:sp>
        <p:nvSpPr>
          <p:cNvPr id="46" name="Oval 45">
            <a:extLst>
              <a:ext uri="{FF2B5EF4-FFF2-40B4-BE49-F238E27FC236}">
                <a16:creationId xmlns="" xmlns:a16="http://schemas.microsoft.com/office/drawing/2014/main" id="{A4877086-8328-4597-AD36-AC7FA72C4D3D}"/>
              </a:ext>
            </a:extLst>
          </p:cNvPr>
          <p:cNvSpPr/>
          <p:nvPr/>
        </p:nvSpPr>
        <p:spPr>
          <a:xfrm>
            <a:off x="1550455" y="4923797"/>
            <a:ext cx="611720" cy="611720"/>
          </a:xfrm>
          <a:prstGeom prst="ellipse">
            <a:avLst/>
          </a:pr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Tree>
    <p:extLst>
      <p:ext uri="{BB962C8B-B14F-4D97-AF65-F5344CB8AC3E}">
        <p14:creationId xmlns:p14="http://schemas.microsoft.com/office/powerpoint/2010/main" val="3860942646"/>
      </p:ext>
    </p:extLst>
  </p:cSld>
  <p:clrMapOvr>
    <a:masterClrMapping/>
  </p:clrMapOvr>
</p:sld>
</file>

<file path=ppt/theme/theme1.xml><?xml version="1.0" encoding="utf-8"?>
<a:theme xmlns:a="http://schemas.openxmlformats.org/drawingml/2006/main" name="Office Theme">
  <a:themeElements>
    <a:clrScheme name="Custom 4">
      <a:dk1>
        <a:sysClr val="windowText" lastClr="000000"/>
      </a:dk1>
      <a:lt1>
        <a:sysClr val="window" lastClr="FFFFFF"/>
      </a:lt1>
      <a:dk2>
        <a:srgbClr val="91B5B5"/>
      </a:dk2>
      <a:lt2>
        <a:srgbClr val="C9E9E7"/>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ustom 7">
      <a:majorFont>
        <a:latin typeface="Georgia"/>
        <a:ea typeface=""/>
        <a:cs typeface=""/>
      </a:majorFont>
      <a:minorFont>
        <a:latin typeface="Calibri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2"/>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gn="l">
          <a:defRPr>
            <a:solidFill>
              <a:schemeClr val="tx1">
                <a:lumMod val="75000"/>
                <a:lumOff val="25000"/>
              </a:schemeClr>
            </a:solidFill>
          </a:defRPr>
        </a:defPPr>
      </a:lstStyle>
    </a:txDef>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453</TotalTime>
  <Words>573</Words>
  <Application>Microsoft Office PowerPoint</Application>
  <PresentationFormat>Custom</PresentationFormat>
  <Paragraphs>111</Paragraphs>
  <Slides>10</Slides>
  <Notes>2</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Area Charts Presentation</vt:lpstr>
      <vt:lpstr>Lorem Ipsum Dolor Sit Amet</vt:lpstr>
      <vt:lpstr>Area Charts Presentation</vt:lpstr>
      <vt:lpstr>Area Charts Presentation</vt:lpstr>
      <vt:lpstr>Area Charts Presentation</vt:lpstr>
      <vt:lpstr>Area Charts Presentation</vt:lpstr>
      <vt:lpstr>PowerPoint Presentation</vt:lpstr>
      <vt:lpstr>Area Charts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aidul firdaus</dc:creator>
  <cp:lastModifiedBy>USER</cp:lastModifiedBy>
  <cp:revision>41</cp:revision>
  <dcterms:created xsi:type="dcterms:W3CDTF">2019-07-04T05:19:40Z</dcterms:created>
  <dcterms:modified xsi:type="dcterms:W3CDTF">2022-07-21T06:37:20Z</dcterms:modified>
</cp:coreProperties>
</file>