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0" r:id="rId3"/>
    <p:sldId id="267" r:id="rId4"/>
    <p:sldId id="265" r:id="rId5"/>
    <p:sldId id="269" r:id="rId6"/>
    <p:sldId id="266" r:id="rId7"/>
    <p:sldId id="264" r:id="rId8"/>
    <p:sldId id="270" r:id="rId9"/>
    <p:sldId id="268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7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867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392"/>
    <a:srgbClr val="F78484"/>
    <a:srgbClr val="7B02F7"/>
    <a:srgbClr val="0C0466"/>
    <a:srgbClr val="70037C"/>
    <a:srgbClr val="CB98FE"/>
    <a:srgbClr val="F68051"/>
    <a:srgbClr val="A54CFE"/>
    <a:srgbClr val="26003F"/>
    <a:srgbClr val="F43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06" autoAdjust="0"/>
    <p:restoredTop sz="96242" autoAdjust="0"/>
  </p:normalViewPr>
  <p:slideViewPr>
    <p:cSldViewPr snapToGrid="0" showGuides="1">
      <p:cViewPr>
        <p:scale>
          <a:sx n="75" d="100"/>
          <a:sy n="75" d="100"/>
        </p:scale>
        <p:origin x="-2514" y="-900"/>
      </p:cViewPr>
      <p:guideLst>
        <p:guide orient="horz" pos="1979"/>
        <p:guide orient="horz" pos="867"/>
        <p:guide orient="horz" pos="3952"/>
        <p:guide pos="3840"/>
        <p:guide pos="393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28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82648388701242514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784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BB-4DF4-BAC9-B4D9C83595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D30392"/>
                </a:gs>
                <a:gs pos="81000">
                  <a:srgbClr val="0C0466"/>
                </a:gs>
              </a:gsLst>
              <a:lin ang="18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8BB-4DF4-BAC9-B4D9C8359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177664"/>
        <c:axId val="152210048"/>
      </c:areaChart>
      <c:catAx>
        <c:axId val="15217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10048"/>
        <c:crosses val="autoZero"/>
        <c:auto val="1"/>
        <c:lblAlgn val="ctr"/>
        <c:lblOffset val="100"/>
        <c:noMultiLvlLbl val="0"/>
      </c:catAx>
      <c:valAx>
        <c:axId val="15221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1776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7006352104698963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B02F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51-4B4E-AED9-02E1FD7002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51-4B4E-AED9-02E1FD700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127424"/>
        <c:axId val="135128960"/>
      </c:areaChart>
      <c:catAx>
        <c:axId val="13512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28960"/>
        <c:crosses val="autoZero"/>
        <c:auto val="1"/>
        <c:lblAlgn val="ctr"/>
        <c:lblOffset val="100"/>
        <c:noMultiLvlLbl val="0"/>
      </c:catAx>
      <c:valAx>
        <c:axId val="13512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274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7006352104698963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B02F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51-4B4E-AED9-02E1FD7002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51-4B4E-AED9-02E1FD700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570944"/>
        <c:axId val="135572864"/>
      </c:areaChart>
      <c:catAx>
        <c:axId val="135570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72864"/>
        <c:crosses val="autoZero"/>
        <c:auto val="1"/>
        <c:lblAlgn val="ctr"/>
        <c:lblOffset val="100"/>
        <c:noMultiLvlLbl val="0"/>
      </c:catAx>
      <c:valAx>
        <c:axId val="13557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709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82648388701242514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3039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5A-478D-B3B4-AE296AB445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B02F7">
                <a:alpha val="70000"/>
              </a:srgb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F5A-478D-B3B4-AE296AB445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628416"/>
        <c:axId val="173322240"/>
      </c:areaChart>
      <c:catAx>
        <c:axId val="171628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322240"/>
        <c:crosses val="autoZero"/>
        <c:auto val="1"/>
        <c:lblAlgn val="ctr"/>
        <c:lblOffset val="100"/>
        <c:noMultiLvlLbl val="0"/>
      </c:catAx>
      <c:valAx>
        <c:axId val="17332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6284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82648388701242514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3039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A9-473B-A7EE-DECE7E8AF5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B02F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3A9-473B-A7EE-DECE7E8AF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233920"/>
        <c:axId val="182063104"/>
      </c:areaChart>
      <c:catAx>
        <c:axId val="18123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063104"/>
        <c:crosses val="autoZero"/>
        <c:auto val="1"/>
        <c:lblAlgn val="ctr"/>
        <c:lblOffset val="100"/>
        <c:noMultiLvlLbl val="0"/>
      </c:catAx>
      <c:valAx>
        <c:axId val="182063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2339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B02F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8C-4A7F-B728-A52C528D04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6805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8C-4A7F-B728-A52C528D046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3039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13</c:v>
                </c:pt>
                <c:pt idx="1">
                  <c:v>15</c:v>
                </c:pt>
                <c:pt idx="2">
                  <c:v>20</c:v>
                </c:pt>
                <c:pt idx="3">
                  <c:v>10</c:v>
                </c:pt>
                <c:pt idx="4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18C-4A7F-B728-A52C528D046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C046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12</c:v>
                </c:pt>
                <c:pt idx="2">
                  <c:v>25</c:v>
                </c:pt>
                <c:pt idx="3">
                  <c:v>20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18C-4A7F-B728-A52C528D04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7785856"/>
        <c:axId val="217800704"/>
      </c:areaChart>
      <c:dateAx>
        <c:axId val="217785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800704"/>
        <c:crosses val="autoZero"/>
        <c:auto val="1"/>
        <c:lblOffset val="100"/>
        <c:baseTimeUnit val="months"/>
      </c:dateAx>
      <c:valAx>
        <c:axId val="217800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7858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82648388701242514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784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C5-40CD-BC04-8225B54386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D30392">
                    <a:alpha val="86000"/>
                  </a:srgbClr>
                </a:gs>
                <a:gs pos="81000">
                  <a:srgbClr val="0C0466">
                    <a:alpha val="84000"/>
                  </a:srgbClr>
                </a:gs>
              </a:gsLst>
              <a:lin ang="18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5C5-40CD-BC04-8225B5438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6979712"/>
        <c:axId val="236981248"/>
      </c:areaChart>
      <c:catAx>
        <c:axId val="236979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981248"/>
        <c:crosses val="autoZero"/>
        <c:auto val="1"/>
        <c:lblAlgn val="ctr"/>
        <c:lblOffset val="100"/>
        <c:noMultiLvlLbl val="0"/>
      </c:catAx>
      <c:valAx>
        <c:axId val="23698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979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10345793675022E-2"/>
          <c:y val="0.1081502624671916"/>
          <c:w val="0.82648388701242514"/>
          <c:h val="0.7699084645669291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784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15</c:v>
                </c:pt>
                <c:pt idx="2">
                  <c:v>20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C5-40CD-BC04-8225B54386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D30392">
                    <a:alpha val="86000"/>
                  </a:srgbClr>
                </a:gs>
                <a:gs pos="81000">
                  <a:srgbClr val="0C0466">
                    <a:alpha val="84000"/>
                  </a:srgbClr>
                </a:gs>
              </a:gsLst>
              <a:lin ang="18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8</c:v>
                </c:pt>
                <c:pt idx="2">
                  <c:v>15</c:v>
                </c:pt>
                <c:pt idx="3">
                  <c:v>21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5C5-40CD-BC04-8225B5438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1821568"/>
        <c:axId val="241823104"/>
      </c:areaChart>
      <c:catAx>
        <c:axId val="241821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1823104"/>
        <c:crosses val="autoZero"/>
        <c:auto val="1"/>
        <c:lblAlgn val="ctr"/>
        <c:lblOffset val="100"/>
        <c:noMultiLvlLbl val="0"/>
      </c:catAx>
      <c:valAx>
        <c:axId val="241823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18215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C0466">
                <a:alpha val="80000"/>
              </a:srgb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79-406A-9731-8FAA4ECE07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30392">
                <a:alpha val="80000"/>
              </a:srgb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F79-406A-9731-8FAA4ECE07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78484">
                <a:alpha val="80000"/>
              </a:srgbClr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16</c:v>
                </c:pt>
                <c:pt idx="2">
                  <c:v>10</c:v>
                </c:pt>
                <c:pt idx="3">
                  <c:v>12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FD-4247-8615-002872C81F2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7B02F7">
                <a:alpha val="80000"/>
              </a:srgbClr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18</c:v>
                </c:pt>
                <c:pt idx="1">
                  <c:v>12</c:v>
                </c:pt>
                <c:pt idx="2">
                  <c:v>10</c:v>
                </c:pt>
                <c:pt idx="3">
                  <c:v>30</c:v>
                </c:pt>
                <c:pt idx="4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CFD-4247-8615-002872C81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758528"/>
        <c:axId val="256760064"/>
      </c:areaChart>
      <c:catAx>
        <c:axId val="256758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60064"/>
        <c:crosses val="autoZero"/>
        <c:auto val="0"/>
        <c:lblAlgn val="ctr"/>
        <c:lblOffset val="100"/>
        <c:noMultiLvlLbl val="1"/>
      </c:catAx>
      <c:valAx>
        <c:axId val="25676006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58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C0466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20</c:v>
                </c:pt>
                <c:pt idx="6">
                  <c:v>11</c:v>
                </c:pt>
                <c:pt idx="7">
                  <c:v>15</c:v>
                </c:pt>
                <c:pt idx="8">
                  <c:v>25</c:v>
                </c:pt>
                <c:pt idx="9">
                  <c:v>18</c:v>
                </c:pt>
                <c:pt idx="10">
                  <c:v>14</c:v>
                </c:pt>
                <c:pt idx="1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4F-47C2-81E2-9E418E8B02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30392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15</c:v>
                </c:pt>
                <c:pt idx="6">
                  <c:v>12</c:v>
                </c:pt>
                <c:pt idx="7">
                  <c:v>14</c:v>
                </c:pt>
                <c:pt idx="8">
                  <c:v>20</c:v>
                </c:pt>
                <c:pt idx="9">
                  <c:v>10</c:v>
                </c:pt>
                <c:pt idx="10">
                  <c:v>20</c:v>
                </c:pt>
                <c:pt idx="1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4F-47C2-81E2-9E418E8B02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78484">
                <a:alpha val="80000"/>
              </a:srgbClr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</c:v>
                </c:pt>
                <c:pt idx="1">
                  <c:v>16</c:v>
                </c:pt>
                <c:pt idx="2">
                  <c:v>10</c:v>
                </c:pt>
                <c:pt idx="3">
                  <c:v>12</c:v>
                </c:pt>
                <c:pt idx="4">
                  <c:v>12</c:v>
                </c:pt>
                <c:pt idx="5">
                  <c:v>13</c:v>
                </c:pt>
                <c:pt idx="6">
                  <c:v>15</c:v>
                </c:pt>
                <c:pt idx="7">
                  <c:v>20</c:v>
                </c:pt>
                <c:pt idx="8">
                  <c:v>18</c:v>
                </c:pt>
                <c:pt idx="9">
                  <c:v>10</c:v>
                </c:pt>
                <c:pt idx="10">
                  <c:v>16</c:v>
                </c:pt>
                <c:pt idx="11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14F-47C2-81E2-9E418E8B0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583040"/>
        <c:axId val="134584576"/>
      </c:areaChart>
      <c:catAx>
        <c:axId val="134583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584576"/>
        <c:crosses val="autoZero"/>
        <c:auto val="0"/>
        <c:lblAlgn val="ctr"/>
        <c:lblOffset val="100"/>
        <c:noMultiLvlLbl val="1"/>
      </c:catAx>
      <c:valAx>
        <c:axId val="13458457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5830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AE-44B8-8230-021714CCC3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AE-44B8-8230-021714CCC3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13</c:v>
                </c:pt>
                <c:pt idx="1">
                  <c:v>15</c:v>
                </c:pt>
                <c:pt idx="2">
                  <c:v>20</c:v>
                </c:pt>
                <c:pt idx="3">
                  <c:v>10</c:v>
                </c:pt>
                <c:pt idx="4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AE-44B8-8230-021714CCC33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D3039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43586</c:v>
                </c:pt>
                <c:pt idx="1">
                  <c:v>43617</c:v>
                </c:pt>
                <c:pt idx="2">
                  <c:v>43647</c:v>
                </c:pt>
                <c:pt idx="3">
                  <c:v>43678</c:v>
                </c:pt>
                <c:pt idx="4">
                  <c:v>43709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12</c:v>
                </c:pt>
                <c:pt idx="2">
                  <c:v>25</c:v>
                </c:pt>
                <c:pt idx="3">
                  <c:v>20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9AE-44B8-8230-021714CCC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026176"/>
        <c:axId val="135027712"/>
      </c:areaChart>
      <c:dateAx>
        <c:axId val="135026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27712"/>
        <c:crosses val="autoZero"/>
        <c:auto val="1"/>
        <c:lblOffset val="100"/>
        <c:baseTimeUnit val="months"/>
      </c:dateAx>
      <c:valAx>
        <c:axId val="135027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261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F51D3-EF42-4858-9136-89E0FDB58DCD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C6341-96D8-4271-B306-7C8DFE2C6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08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41179-AA9A-45A4-BD13-007488BB761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39D4A-DD30-46B6-BCC4-431C581EE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486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seanpollock?utm_source=unsplash&amp;utm_medium=referral&amp;utm_content=creditCopyTex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ilding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Sean Pollock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0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2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69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="https://www.freepik.com/free-photos-vectors/business"&gt;Business photo created by </a:t>
            </a:r>
            <a:r>
              <a:rPr lang="en-US" dirty="0" err="1"/>
              <a:t>jcomp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67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84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="https://www.freepik.com/free-photos-vectors/business"&gt;Business photo created by rawpixel.com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39D4A-DD30-46B6-BCC4-431C581EE6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8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EA547-7BA9-4352-83BB-4AC5832B8F1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029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DCA6-86AC-4C8F-9D09-631B576980AE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68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7BAB4-CA87-4F83-A37C-9752505D399B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16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C9209-2465-446C-B77C-4B3AADB92805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1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403225"/>
            <a:ext cx="10896600" cy="854075"/>
          </a:xfrm>
        </p:spPr>
        <p:txBody>
          <a:bodyPr>
            <a:normAutofit/>
          </a:bodyPr>
          <a:lstStyle>
            <a:lvl1pPr algn="ctr">
              <a:defRPr sz="3600"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63700"/>
            <a:ext cx="10896600" cy="451326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" y="6356350"/>
            <a:ext cx="2933700" cy="365125"/>
          </a:xfrm>
        </p:spPr>
        <p:txBody>
          <a:bodyPr/>
          <a:lstStyle/>
          <a:p>
            <a:fld id="{1CD565BB-5412-495C-BB9F-9D777DA9FB7E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20003" y="6356350"/>
            <a:ext cx="424295" cy="365125"/>
          </a:xfrm>
        </p:spPr>
        <p:txBody>
          <a:bodyPr/>
          <a:lstStyle>
            <a:lvl1pPr algn="ctr">
              <a:defRPr/>
            </a:lvl1pPr>
          </a:lstStyle>
          <a:p>
            <a:fld id="{5C0FB9FE-3431-4FCF-A82C-66C5D8D4E4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3963217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63700"/>
            <a:ext cx="10896600" cy="451326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" y="6356350"/>
            <a:ext cx="2933700" cy="365125"/>
          </a:xfrm>
        </p:spPr>
        <p:txBody>
          <a:bodyPr/>
          <a:lstStyle/>
          <a:p>
            <a:fld id="{2FCD5B2A-D0B2-41EE-9AB5-1FD7300CC29F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20003" y="6356350"/>
            <a:ext cx="424295" cy="365125"/>
          </a:xfrm>
        </p:spPr>
        <p:txBody>
          <a:bodyPr/>
          <a:lstStyle>
            <a:lvl1pPr algn="ctr">
              <a:defRPr/>
            </a:lvl1pPr>
          </a:lstStyle>
          <a:p>
            <a:fld id="{5C0FB9FE-3431-4FCF-A82C-66C5D8D4E4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4473171" y="-12700"/>
            <a:ext cx="3245658" cy="396329"/>
          </a:xfrm>
          <a:custGeom>
            <a:avLst/>
            <a:gdLst>
              <a:gd name="connsiteX0" fmla="*/ 0 w 3732305"/>
              <a:gd name="connsiteY0" fmla="*/ 0 h 455754"/>
              <a:gd name="connsiteX1" fmla="*/ 3732305 w 3732305"/>
              <a:gd name="connsiteY1" fmla="*/ 0 h 455754"/>
              <a:gd name="connsiteX2" fmla="*/ 3675246 w 3732305"/>
              <a:gd name="connsiteY2" fmla="*/ 20118 h 455754"/>
              <a:gd name="connsiteX3" fmla="*/ 3349213 w 3732305"/>
              <a:gd name="connsiteY3" fmla="*/ 124794 h 455754"/>
              <a:gd name="connsiteX4" fmla="*/ 2777713 w 3732305"/>
              <a:gd name="connsiteY4" fmla="*/ 35894 h 455754"/>
              <a:gd name="connsiteX5" fmla="*/ 2180813 w 3732305"/>
              <a:gd name="connsiteY5" fmla="*/ 277194 h 455754"/>
              <a:gd name="connsiteX6" fmla="*/ 1609313 w 3732305"/>
              <a:gd name="connsiteY6" fmla="*/ 99394 h 455754"/>
              <a:gd name="connsiteX7" fmla="*/ 783813 w 3732305"/>
              <a:gd name="connsiteY7" fmla="*/ 454994 h 455754"/>
              <a:gd name="connsiteX8" fmla="*/ 50736 w 3732305"/>
              <a:gd name="connsiteY8" fmla="*/ 46436 h 45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2305" h="455754">
                <a:moveTo>
                  <a:pt x="0" y="0"/>
                </a:moveTo>
                <a:lnTo>
                  <a:pt x="3732305" y="0"/>
                </a:lnTo>
                <a:lnTo>
                  <a:pt x="3675246" y="20118"/>
                </a:lnTo>
                <a:cubicBezTo>
                  <a:pt x="3533892" y="67776"/>
                  <a:pt x="3410597" y="105744"/>
                  <a:pt x="3349213" y="124794"/>
                </a:cubicBezTo>
                <a:cubicBezTo>
                  <a:pt x="3103680" y="200994"/>
                  <a:pt x="2972446" y="10494"/>
                  <a:pt x="2777713" y="35894"/>
                </a:cubicBezTo>
                <a:cubicBezTo>
                  <a:pt x="2582980" y="61294"/>
                  <a:pt x="2375546" y="266611"/>
                  <a:pt x="2180813" y="277194"/>
                </a:cubicBezTo>
                <a:cubicBezTo>
                  <a:pt x="1986080" y="287777"/>
                  <a:pt x="1842146" y="69761"/>
                  <a:pt x="1609313" y="99394"/>
                </a:cubicBezTo>
                <a:cubicBezTo>
                  <a:pt x="1376480" y="129027"/>
                  <a:pt x="1054746" y="474044"/>
                  <a:pt x="783813" y="454994"/>
                </a:cubicBezTo>
                <a:cubicBezTo>
                  <a:pt x="546747" y="438325"/>
                  <a:pt x="228651" y="202879"/>
                  <a:pt x="50736" y="46436"/>
                </a:cubicBez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47700" y="403225"/>
            <a:ext cx="10896600" cy="854075"/>
          </a:xfrm>
        </p:spPr>
        <p:txBody>
          <a:bodyPr>
            <a:normAutofit/>
          </a:bodyPr>
          <a:lstStyle>
            <a:lvl1pPr algn="ctr">
              <a:defRPr sz="3600"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906415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A9430-350E-4E14-859E-8857744F389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3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4A16-425A-4CCD-B91F-BC6A1F9D12C7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6854-9C9F-4971-94C4-CE4188CE53B9}" type="datetime1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10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CC1AC-057C-4460-8C26-603166B3E73C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3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534BC-B849-4B36-B934-430BC089A1B0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08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613D7-F055-4CD7-BAA9-371B9CD21098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42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13246-2C4C-4130-8032-A5AD0D5F4EDC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FB9FE-3431-4FCF-A82C-66C5D8D4E4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1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4946" r="356" b="978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773453 h 6858000"/>
              <a:gd name="connsiteX3" fmla="*/ 12114034 w 12192000"/>
              <a:gd name="connsiteY3" fmla="*/ 3851420 h 6858000"/>
              <a:gd name="connsiteX4" fmla="*/ 12036067 w 12192000"/>
              <a:gd name="connsiteY4" fmla="*/ 3919640 h 6858000"/>
              <a:gd name="connsiteX5" fmla="*/ 11948355 w 12192000"/>
              <a:gd name="connsiteY5" fmla="*/ 3968369 h 6858000"/>
              <a:gd name="connsiteX6" fmla="*/ 11870388 w 12192000"/>
              <a:gd name="connsiteY6" fmla="*/ 4017098 h 6858000"/>
              <a:gd name="connsiteX7" fmla="*/ 11792422 w 12192000"/>
              <a:gd name="connsiteY7" fmla="*/ 4056082 h 6858000"/>
              <a:gd name="connsiteX8" fmla="*/ 11724201 w 12192000"/>
              <a:gd name="connsiteY8" fmla="*/ 4085319 h 6858000"/>
              <a:gd name="connsiteX9" fmla="*/ 11646235 w 12192000"/>
              <a:gd name="connsiteY9" fmla="*/ 4104811 h 6858000"/>
              <a:gd name="connsiteX10" fmla="*/ 11568269 w 12192000"/>
              <a:gd name="connsiteY10" fmla="*/ 4114557 h 6858000"/>
              <a:gd name="connsiteX11" fmla="*/ 11431827 w 12192000"/>
              <a:gd name="connsiteY11" fmla="*/ 4134048 h 6858000"/>
              <a:gd name="connsiteX12" fmla="*/ 11295386 w 12192000"/>
              <a:gd name="connsiteY12" fmla="*/ 4134048 h 6858000"/>
              <a:gd name="connsiteX13" fmla="*/ 11178436 w 12192000"/>
              <a:gd name="connsiteY13" fmla="*/ 4114557 h 6858000"/>
              <a:gd name="connsiteX14" fmla="*/ 11061487 w 12192000"/>
              <a:gd name="connsiteY14" fmla="*/ 4085319 h 6858000"/>
              <a:gd name="connsiteX15" fmla="*/ 10389026 w 12192000"/>
              <a:gd name="connsiteY15" fmla="*/ 3929386 h 6858000"/>
              <a:gd name="connsiteX16" fmla="*/ 9804278 w 12192000"/>
              <a:gd name="connsiteY16" fmla="*/ 3802691 h 6858000"/>
              <a:gd name="connsiteX17" fmla="*/ 9287751 w 12192000"/>
              <a:gd name="connsiteY17" fmla="*/ 3714979 h 6858000"/>
              <a:gd name="connsiteX18" fmla="*/ 8834571 w 12192000"/>
              <a:gd name="connsiteY18" fmla="*/ 3646758 h 6858000"/>
              <a:gd name="connsiteX19" fmla="*/ 8444739 w 12192000"/>
              <a:gd name="connsiteY19" fmla="*/ 3617521 h 6858000"/>
              <a:gd name="connsiteX20" fmla="*/ 8269314 w 12192000"/>
              <a:gd name="connsiteY20" fmla="*/ 3607775 h 6858000"/>
              <a:gd name="connsiteX21" fmla="*/ 8113382 w 12192000"/>
              <a:gd name="connsiteY21" fmla="*/ 3607775 h 6858000"/>
              <a:gd name="connsiteX22" fmla="*/ 7957449 w 12192000"/>
              <a:gd name="connsiteY22" fmla="*/ 3617521 h 6858000"/>
              <a:gd name="connsiteX23" fmla="*/ 7821007 w 12192000"/>
              <a:gd name="connsiteY23" fmla="*/ 3627266 h 6858000"/>
              <a:gd name="connsiteX24" fmla="*/ 7694312 w 12192000"/>
              <a:gd name="connsiteY24" fmla="*/ 3646758 h 6858000"/>
              <a:gd name="connsiteX25" fmla="*/ 7577362 w 12192000"/>
              <a:gd name="connsiteY25" fmla="*/ 3666250 h 6858000"/>
              <a:gd name="connsiteX26" fmla="*/ 7460413 w 12192000"/>
              <a:gd name="connsiteY26" fmla="*/ 3695487 h 6858000"/>
              <a:gd name="connsiteX27" fmla="*/ 7362955 w 12192000"/>
              <a:gd name="connsiteY27" fmla="*/ 3734470 h 6858000"/>
              <a:gd name="connsiteX28" fmla="*/ 7265497 w 12192000"/>
              <a:gd name="connsiteY28" fmla="*/ 3773453 h 6858000"/>
              <a:gd name="connsiteX29" fmla="*/ 7177784 w 12192000"/>
              <a:gd name="connsiteY29" fmla="*/ 3812437 h 6858000"/>
              <a:gd name="connsiteX30" fmla="*/ 7099818 w 12192000"/>
              <a:gd name="connsiteY30" fmla="*/ 3861166 h 6858000"/>
              <a:gd name="connsiteX31" fmla="*/ 7021852 w 12192000"/>
              <a:gd name="connsiteY31" fmla="*/ 3909895 h 6858000"/>
              <a:gd name="connsiteX32" fmla="*/ 6875665 w 12192000"/>
              <a:gd name="connsiteY32" fmla="*/ 4026844 h 6858000"/>
              <a:gd name="connsiteX33" fmla="*/ 6748969 w 12192000"/>
              <a:gd name="connsiteY33" fmla="*/ 4153540 h 6858000"/>
              <a:gd name="connsiteX34" fmla="*/ 6612528 w 12192000"/>
              <a:gd name="connsiteY34" fmla="*/ 4289981 h 6858000"/>
              <a:gd name="connsiteX35" fmla="*/ 6349391 w 12192000"/>
              <a:gd name="connsiteY35" fmla="*/ 4592101 h 6858000"/>
              <a:gd name="connsiteX36" fmla="*/ 6027780 w 12192000"/>
              <a:gd name="connsiteY36" fmla="*/ 4947823 h 6858000"/>
              <a:gd name="connsiteX37" fmla="*/ 5862101 w 12192000"/>
              <a:gd name="connsiteY37" fmla="*/ 5103756 h 6858000"/>
              <a:gd name="connsiteX38" fmla="*/ 5715915 w 12192000"/>
              <a:gd name="connsiteY38" fmla="*/ 5240197 h 6858000"/>
              <a:gd name="connsiteX39" fmla="*/ 5559981 w 12192000"/>
              <a:gd name="connsiteY39" fmla="*/ 5376638 h 6858000"/>
              <a:gd name="connsiteX40" fmla="*/ 5423540 w 12192000"/>
              <a:gd name="connsiteY40" fmla="*/ 5493588 h 6858000"/>
              <a:gd name="connsiteX41" fmla="*/ 5277353 w 12192000"/>
              <a:gd name="connsiteY41" fmla="*/ 5600792 h 6858000"/>
              <a:gd name="connsiteX42" fmla="*/ 5140912 w 12192000"/>
              <a:gd name="connsiteY42" fmla="*/ 5698250 h 6858000"/>
              <a:gd name="connsiteX43" fmla="*/ 5004470 w 12192000"/>
              <a:gd name="connsiteY43" fmla="*/ 5785962 h 6858000"/>
              <a:gd name="connsiteX44" fmla="*/ 4868029 w 12192000"/>
              <a:gd name="connsiteY44" fmla="*/ 5863928 h 6858000"/>
              <a:gd name="connsiteX45" fmla="*/ 4741334 w 12192000"/>
              <a:gd name="connsiteY45" fmla="*/ 5932149 h 6858000"/>
              <a:gd name="connsiteX46" fmla="*/ 4614638 w 12192000"/>
              <a:gd name="connsiteY46" fmla="*/ 5990624 h 6858000"/>
              <a:gd name="connsiteX47" fmla="*/ 4487943 w 12192000"/>
              <a:gd name="connsiteY47" fmla="*/ 6039353 h 6858000"/>
              <a:gd name="connsiteX48" fmla="*/ 4361247 w 12192000"/>
              <a:gd name="connsiteY48" fmla="*/ 6088082 h 6858000"/>
              <a:gd name="connsiteX49" fmla="*/ 4244298 w 12192000"/>
              <a:gd name="connsiteY49" fmla="*/ 6117319 h 6858000"/>
              <a:gd name="connsiteX50" fmla="*/ 4117602 w 12192000"/>
              <a:gd name="connsiteY50" fmla="*/ 6156302 h 6858000"/>
              <a:gd name="connsiteX51" fmla="*/ 3883703 w 12192000"/>
              <a:gd name="connsiteY51" fmla="*/ 6195286 h 6858000"/>
              <a:gd name="connsiteX52" fmla="*/ 3649804 w 12192000"/>
              <a:gd name="connsiteY52" fmla="*/ 6214777 h 6858000"/>
              <a:gd name="connsiteX53" fmla="*/ 3415904 w 12192000"/>
              <a:gd name="connsiteY53" fmla="*/ 6224523 h 6858000"/>
              <a:gd name="connsiteX54" fmla="*/ 3182005 w 12192000"/>
              <a:gd name="connsiteY54" fmla="*/ 6214777 h 6858000"/>
              <a:gd name="connsiteX55" fmla="*/ 2952979 w 12192000"/>
              <a:gd name="connsiteY55" fmla="*/ 6195286 h 6858000"/>
              <a:gd name="connsiteX56" fmla="*/ 2719080 w 12192000"/>
              <a:gd name="connsiteY56" fmla="*/ 6166048 h 6858000"/>
              <a:gd name="connsiteX57" fmla="*/ 2222044 w 12192000"/>
              <a:gd name="connsiteY57" fmla="*/ 6117319 h 6858000"/>
              <a:gd name="connsiteX58" fmla="*/ 1988144 w 12192000"/>
              <a:gd name="connsiteY58" fmla="*/ 6107573 h 6858000"/>
              <a:gd name="connsiteX59" fmla="*/ 1802974 w 12192000"/>
              <a:gd name="connsiteY59" fmla="*/ 6117319 h 6858000"/>
              <a:gd name="connsiteX60" fmla="*/ 1725007 w 12192000"/>
              <a:gd name="connsiteY60" fmla="*/ 6127065 h 6858000"/>
              <a:gd name="connsiteX61" fmla="*/ 1656787 w 12192000"/>
              <a:gd name="connsiteY61" fmla="*/ 6146557 h 6858000"/>
              <a:gd name="connsiteX62" fmla="*/ 1598312 w 12192000"/>
              <a:gd name="connsiteY62" fmla="*/ 6166048 h 6858000"/>
              <a:gd name="connsiteX63" fmla="*/ 1549583 w 12192000"/>
              <a:gd name="connsiteY63" fmla="*/ 6185540 h 6858000"/>
              <a:gd name="connsiteX64" fmla="*/ 1510600 w 12192000"/>
              <a:gd name="connsiteY64" fmla="*/ 6214777 h 6858000"/>
              <a:gd name="connsiteX65" fmla="*/ 1471616 w 12192000"/>
              <a:gd name="connsiteY65" fmla="*/ 6244015 h 6858000"/>
              <a:gd name="connsiteX66" fmla="*/ 1442379 w 12192000"/>
              <a:gd name="connsiteY66" fmla="*/ 6273252 h 6858000"/>
              <a:gd name="connsiteX67" fmla="*/ 1422887 w 12192000"/>
              <a:gd name="connsiteY67" fmla="*/ 6302489 h 6858000"/>
              <a:gd name="connsiteX68" fmla="*/ 1413142 w 12192000"/>
              <a:gd name="connsiteY68" fmla="*/ 6341473 h 6858000"/>
              <a:gd name="connsiteX69" fmla="*/ 1403396 w 12192000"/>
              <a:gd name="connsiteY69" fmla="*/ 6370710 h 6858000"/>
              <a:gd name="connsiteX70" fmla="*/ 1403396 w 12192000"/>
              <a:gd name="connsiteY70" fmla="*/ 6448676 h 6858000"/>
              <a:gd name="connsiteX71" fmla="*/ 1413142 w 12192000"/>
              <a:gd name="connsiteY71" fmla="*/ 6516897 h 6858000"/>
              <a:gd name="connsiteX72" fmla="*/ 1432633 w 12192000"/>
              <a:gd name="connsiteY72" fmla="*/ 6594864 h 6858000"/>
              <a:gd name="connsiteX73" fmla="*/ 1471616 w 12192000"/>
              <a:gd name="connsiteY73" fmla="*/ 6663084 h 6858000"/>
              <a:gd name="connsiteX74" fmla="*/ 1500854 w 12192000"/>
              <a:gd name="connsiteY74" fmla="*/ 6731305 h 6858000"/>
              <a:gd name="connsiteX75" fmla="*/ 1569075 w 12192000"/>
              <a:gd name="connsiteY75" fmla="*/ 6819017 h 6858000"/>
              <a:gd name="connsiteX76" fmla="*/ 1598312 w 12192000"/>
              <a:gd name="connsiteY76" fmla="*/ 6858000 h 6858000"/>
              <a:gd name="connsiteX77" fmla="*/ 0 w 12192000"/>
              <a:gd name="connsiteY7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773453"/>
                </a:lnTo>
                <a:lnTo>
                  <a:pt x="12114034" y="3851420"/>
                </a:lnTo>
                <a:lnTo>
                  <a:pt x="12036067" y="3919640"/>
                </a:lnTo>
                <a:lnTo>
                  <a:pt x="11948355" y="3968369"/>
                </a:lnTo>
                <a:lnTo>
                  <a:pt x="11870388" y="4017098"/>
                </a:lnTo>
                <a:lnTo>
                  <a:pt x="11792422" y="4056082"/>
                </a:lnTo>
                <a:lnTo>
                  <a:pt x="11724201" y="4085319"/>
                </a:lnTo>
                <a:lnTo>
                  <a:pt x="11646235" y="4104811"/>
                </a:lnTo>
                <a:lnTo>
                  <a:pt x="11568269" y="4114557"/>
                </a:lnTo>
                <a:lnTo>
                  <a:pt x="11431827" y="4134048"/>
                </a:lnTo>
                <a:lnTo>
                  <a:pt x="11295386" y="4134048"/>
                </a:lnTo>
                <a:lnTo>
                  <a:pt x="11178436" y="4114557"/>
                </a:lnTo>
                <a:lnTo>
                  <a:pt x="11061487" y="4085319"/>
                </a:lnTo>
                <a:lnTo>
                  <a:pt x="10389026" y="3929386"/>
                </a:lnTo>
                <a:lnTo>
                  <a:pt x="9804278" y="3802691"/>
                </a:lnTo>
                <a:lnTo>
                  <a:pt x="9287751" y="3714979"/>
                </a:lnTo>
                <a:lnTo>
                  <a:pt x="8834571" y="3646758"/>
                </a:lnTo>
                <a:lnTo>
                  <a:pt x="8444739" y="3617521"/>
                </a:lnTo>
                <a:lnTo>
                  <a:pt x="8269314" y="3607775"/>
                </a:lnTo>
                <a:lnTo>
                  <a:pt x="8113382" y="3607775"/>
                </a:lnTo>
                <a:lnTo>
                  <a:pt x="7957449" y="3617521"/>
                </a:lnTo>
                <a:lnTo>
                  <a:pt x="7821007" y="3627266"/>
                </a:lnTo>
                <a:lnTo>
                  <a:pt x="7694312" y="3646758"/>
                </a:lnTo>
                <a:lnTo>
                  <a:pt x="7577362" y="3666250"/>
                </a:lnTo>
                <a:lnTo>
                  <a:pt x="7460413" y="3695487"/>
                </a:lnTo>
                <a:lnTo>
                  <a:pt x="7362955" y="3734470"/>
                </a:lnTo>
                <a:lnTo>
                  <a:pt x="7265497" y="3773453"/>
                </a:lnTo>
                <a:lnTo>
                  <a:pt x="7177784" y="3812437"/>
                </a:lnTo>
                <a:lnTo>
                  <a:pt x="7099818" y="3861166"/>
                </a:lnTo>
                <a:lnTo>
                  <a:pt x="7021852" y="3909895"/>
                </a:lnTo>
                <a:lnTo>
                  <a:pt x="6875665" y="4026844"/>
                </a:lnTo>
                <a:lnTo>
                  <a:pt x="6748969" y="4153540"/>
                </a:lnTo>
                <a:lnTo>
                  <a:pt x="6612528" y="4289981"/>
                </a:lnTo>
                <a:lnTo>
                  <a:pt x="6349391" y="4592101"/>
                </a:lnTo>
                <a:lnTo>
                  <a:pt x="6027780" y="4947823"/>
                </a:lnTo>
                <a:lnTo>
                  <a:pt x="5862101" y="5103756"/>
                </a:lnTo>
                <a:lnTo>
                  <a:pt x="5715915" y="5240197"/>
                </a:lnTo>
                <a:lnTo>
                  <a:pt x="5559981" y="5376638"/>
                </a:lnTo>
                <a:lnTo>
                  <a:pt x="5423540" y="5493588"/>
                </a:lnTo>
                <a:lnTo>
                  <a:pt x="5277353" y="5600792"/>
                </a:lnTo>
                <a:lnTo>
                  <a:pt x="5140912" y="5698250"/>
                </a:lnTo>
                <a:lnTo>
                  <a:pt x="5004470" y="5785962"/>
                </a:lnTo>
                <a:lnTo>
                  <a:pt x="4868029" y="5863928"/>
                </a:lnTo>
                <a:lnTo>
                  <a:pt x="4741334" y="5932149"/>
                </a:lnTo>
                <a:lnTo>
                  <a:pt x="4614638" y="5990624"/>
                </a:lnTo>
                <a:lnTo>
                  <a:pt x="4487943" y="6039353"/>
                </a:lnTo>
                <a:lnTo>
                  <a:pt x="4361247" y="6088082"/>
                </a:lnTo>
                <a:lnTo>
                  <a:pt x="4244298" y="6117319"/>
                </a:lnTo>
                <a:lnTo>
                  <a:pt x="4117602" y="6156302"/>
                </a:lnTo>
                <a:lnTo>
                  <a:pt x="3883703" y="6195286"/>
                </a:lnTo>
                <a:lnTo>
                  <a:pt x="3649804" y="6214777"/>
                </a:lnTo>
                <a:lnTo>
                  <a:pt x="3415904" y="6224523"/>
                </a:lnTo>
                <a:lnTo>
                  <a:pt x="3182005" y="6214777"/>
                </a:lnTo>
                <a:lnTo>
                  <a:pt x="2952979" y="6195286"/>
                </a:lnTo>
                <a:lnTo>
                  <a:pt x="2719080" y="6166048"/>
                </a:lnTo>
                <a:lnTo>
                  <a:pt x="2222044" y="6117319"/>
                </a:lnTo>
                <a:lnTo>
                  <a:pt x="1988144" y="6107573"/>
                </a:lnTo>
                <a:lnTo>
                  <a:pt x="1802974" y="6117319"/>
                </a:lnTo>
                <a:lnTo>
                  <a:pt x="1725007" y="6127065"/>
                </a:lnTo>
                <a:lnTo>
                  <a:pt x="1656787" y="6146557"/>
                </a:lnTo>
                <a:lnTo>
                  <a:pt x="1598312" y="6166048"/>
                </a:lnTo>
                <a:lnTo>
                  <a:pt x="1549583" y="6185540"/>
                </a:lnTo>
                <a:lnTo>
                  <a:pt x="1510600" y="6214777"/>
                </a:lnTo>
                <a:lnTo>
                  <a:pt x="1471616" y="6244015"/>
                </a:lnTo>
                <a:lnTo>
                  <a:pt x="1442379" y="6273252"/>
                </a:lnTo>
                <a:lnTo>
                  <a:pt x="1422887" y="6302489"/>
                </a:lnTo>
                <a:lnTo>
                  <a:pt x="1413142" y="6341473"/>
                </a:lnTo>
                <a:lnTo>
                  <a:pt x="1403396" y="6370710"/>
                </a:lnTo>
                <a:lnTo>
                  <a:pt x="1403396" y="6448676"/>
                </a:lnTo>
                <a:lnTo>
                  <a:pt x="1413142" y="6516897"/>
                </a:lnTo>
                <a:lnTo>
                  <a:pt x="1432633" y="6594864"/>
                </a:lnTo>
                <a:lnTo>
                  <a:pt x="1471616" y="6663084"/>
                </a:lnTo>
                <a:lnTo>
                  <a:pt x="1500854" y="6731305"/>
                </a:lnTo>
                <a:lnTo>
                  <a:pt x="1569075" y="6819017"/>
                </a:lnTo>
                <a:lnTo>
                  <a:pt x="15983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Freeform 24"/>
          <p:cNvSpPr>
            <a:spLocks/>
          </p:cNvSpPr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773453 h 6858000"/>
              <a:gd name="connsiteX3" fmla="*/ 12114034 w 12192000"/>
              <a:gd name="connsiteY3" fmla="*/ 3851420 h 6858000"/>
              <a:gd name="connsiteX4" fmla="*/ 12036067 w 12192000"/>
              <a:gd name="connsiteY4" fmla="*/ 3919640 h 6858000"/>
              <a:gd name="connsiteX5" fmla="*/ 11948355 w 12192000"/>
              <a:gd name="connsiteY5" fmla="*/ 3968369 h 6858000"/>
              <a:gd name="connsiteX6" fmla="*/ 11870388 w 12192000"/>
              <a:gd name="connsiteY6" fmla="*/ 4017098 h 6858000"/>
              <a:gd name="connsiteX7" fmla="*/ 11792422 w 12192000"/>
              <a:gd name="connsiteY7" fmla="*/ 4056082 h 6858000"/>
              <a:gd name="connsiteX8" fmla="*/ 11724201 w 12192000"/>
              <a:gd name="connsiteY8" fmla="*/ 4085319 h 6858000"/>
              <a:gd name="connsiteX9" fmla="*/ 11646235 w 12192000"/>
              <a:gd name="connsiteY9" fmla="*/ 4104811 h 6858000"/>
              <a:gd name="connsiteX10" fmla="*/ 11568269 w 12192000"/>
              <a:gd name="connsiteY10" fmla="*/ 4114557 h 6858000"/>
              <a:gd name="connsiteX11" fmla="*/ 11431827 w 12192000"/>
              <a:gd name="connsiteY11" fmla="*/ 4134048 h 6858000"/>
              <a:gd name="connsiteX12" fmla="*/ 11295386 w 12192000"/>
              <a:gd name="connsiteY12" fmla="*/ 4134048 h 6858000"/>
              <a:gd name="connsiteX13" fmla="*/ 11178436 w 12192000"/>
              <a:gd name="connsiteY13" fmla="*/ 4114557 h 6858000"/>
              <a:gd name="connsiteX14" fmla="*/ 11061487 w 12192000"/>
              <a:gd name="connsiteY14" fmla="*/ 4085319 h 6858000"/>
              <a:gd name="connsiteX15" fmla="*/ 10389026 w 12192000"/>
              <a:gd name="connsiteY15" fmla="*/ 3929386 h 6858000"/>
              <a:gd name="connsiteX16" fmla="*/ 9804278 w 12192000"/>
              <a:gd name="connsiteY16" fmla="*/ 3802691 h 6858000"/>
              <a:gd name="connsiteX17" fmla="*/ 9287751 w 12192000"/>
              <a:gd name="connsiteY17" fmla="*/ 3714979 h 6858000"/>
              <a:gd name="connsiteX18" fmla="*/ 8834571 w 12192000"/>
              <a:gd name="connsiteY18" fmla="*/ 3646758 h 6858000"/>
              <a:gd name="connsiteX19" fmla="*/ 8444739 w 12192000"/>
              <a:gd name="connsiteY19" fmla="*/ 3617521 h 6858000"/>
              <a:gd name="connsiteX20" fmla="*/ 8269314 w 12192000"/>
              <a:gd name="connsiteY20" fmla="*/ 3607775 h 6858000"/>
              <a:gd name="connsiteX21" fmla="*/ 8113382 w 12192000"/>
              <a:gd name="connsiteY21" fmla="*/ 3607775 h 6858000"/>
              <a:gd name="connsiteX22" fmla="*/ 7957449 w 12192000"/>
              <a:gd name="connsiteY22" fmla="*/ 3617521 h 6858000"/>
              <a:gd name="connsiteX23" fmla="*/ 7821007 w 12192000"/>
              <a:gd name="connsiteY23" fmla="*/ 3627266 h 6858000"/>
              <a:gd name="connsiteX24" fmla="*/ 7694312 w 12192000"/>
              <a:gd name="connsiteY24" fmla="*/ 3646758 h 6858000"/>
              <a:gd name="connsiteX25" fmla="*/ 7577362 w 12192000"/>
              <a:gd name="connsiteY25" fmla="*/ 3666250 h 6858000"/>
              <a:gd name="connsiteX26" fmla="*/ 7460413 w 12192000"/>
              <a:gd name="connsiteY26" fmla="*/ 3695487 h 6858000"/>
              <a:gd name="connsiteX27" fmla="*/ 7362955 w 12192000"/>
              <a:gd name="connsiteY27" fmla="*/ 3734470 h 6858000"/>
              <a:gd name="connsiteX28" fmla="*/ 7265497 w 12192000"/>
              <a:gd name="connsiteY28" fmla="*/ 3773453 h 6858000"/>
              <a:gd name="connsiteX29" fmla="*/ 7177784 w 12192000"/>
              <a:gd name="connsiteY29" fmla="*/ 3812437 h 6858000"/>
              <a:gd name="connsiteX30" fmla="*/ 7099818 w 12192000"/>
              <a:gd name="connsiteY30" fmla="*/ 3861166 h 6858000"/>
              <a:gd name="connsiteX31" fmla="*/ 7021852 w 12192000"/>
              <a:gd name="connsiteY31" fmla="*/ 3909895 h 6858000"/>
              <a:gd name="connsiteX32" fmla="*/ 6875665 w 12192000"/>
              <a:gd name="connsiteY32" fmla="*/ 4026844 h 6858000"/>
              <a:gd name="connsiteX33" fmla="*/ 6748969 w 12192000"/>
              <a:gd name="connsiteY33" fmla="*/ 4153540 h 6858000"/>
              <a:gd name="connsiteX34" fmla="*/ 6612528 w 12192000"/>
              <a:gd name="connsiteY34" fmla="*/ 4289981 h 6858000"/>
              <a:gd name="connsiteX35" fmla="*/ 6349391 w 12192000"/>
              <a:gd name="connsiteY35" fmla="*/ 4592101 h 6858000"/>
              <a:gd name="connsiteX36" fmla="*/ 6027780 w 12192000"/>
              <a:gd name="connsiteY36" fmla="*/ 4947823 h 6858000"/>
              <a:gd name="connsiteX37" fmla="*/ 5862101 w 12192000"/>
              <a:gd name="connsiteY37" fmla="*/ 5103756 h 6858000"/>
              <a:gd name="connsiteX38" fmla="*/ 5715914 w 12192000"/>
              <a:gd name="connsiteY38" fmla="*/ 5240197 h 6858000"/>
              <a:gd name="connsiteX39" fmla="*/ 5559981 w 12192000"/>
              <a:gd name="connsiteY39" fmla="*/ 5376638 h 6858000"/>
              <a:gd name="connsiteX40" fmla="*/ 5423540 w 12192000"/>
              <a:gd name="connsiteY40" fmla="*/ 5493588 h 6858000"/>
              <a:gd name="connsiteX41" fmla="*/ 5277353 w 12192000"/>
              <a:gd name="connsiteY41" fmla="*/ 5600792 h 6858000"/>
              <a:gd name="connsiteX42" fmla="*/ 5140912 w 12192000"/>
              <a:gd name="connsiteY42" fmla="*/ 5698250 h 6858000"/>
              <a:gd name="connsiteX43" fmla="*/ 5004470 w 12192000"/>
              <a:gd name="connsiteY43" fmla="*/ 5785962 h 6858000"/>
              <a:gd name="connsiteX44" fmla="*/ 4868029 w 12192000"/>
              <a:gd name="connsiteY44" fmla="*/ 5863928 h 6858000"/>
              <a:gd name="connsiteX45" fmla="*/ 4741334 w 12192000"/>
              <a:gd name="connsiteY45" fmla="*/ 5932149 h 6858000"/>
              <a:gd name="connsiteX46" fmla="*/ 4614638 w 12192000"/>
              <a:gd name="connsiteY46" fmla="*/ 5990624 h 6858000"/>
              <a:gd name="connsiteX47" fmla="*/ 4487943 w 12192000"/>
              <a:gd name="connsiteY47" fmla="*/ 6039353 h 6858000"/>
              <a:gd name="connsiteX48" fmla="*/ 4361247 w 12192000"/>
              <a:gd name="connsiteY48" fmla="*/ 6088082 h 6858000"/>
              <a:gd name="connsiteX49" fmla="*/ 4244298 w 12192000"/>
              <a:gd name="connsiteY49" fmla="*/ 6117319 h 6858000"/>
              <a:gd name="connsiteX50" fmla="*/ 4117602 w 12192000"/>
              <a:gd name="connsiteY50" fmla="*/ 6156302 h 6858000"/>
              <a:gd name="connsiteX51" fmla="*/ 3883703 w 12192000"/>
              <a:gd name="connsiteY51" fmla="*/ 6195286 h 6858000"/>
              <a:gd name="connsiteX52" fmla="*/ 3649804 w 12192000"/>
              <a:gd name="connsiteY52" fmla="*/ 6214777 h 6858000"/>
              <a:gd name="connsiteX53" fmla="*/ 3415904 w 12192000"/>
              <a:gd name="connsiteY53" fmla="*/ 6224523 h 6858000"/>
              <a:gd name="connsiteX54" fmla="*/ 3182005 w 12192000"/>
              <a:gd name="connsiteY54" fmla="*/ 6214777 h 6858000"/>
              <a:gd name="connsiteX55" fmla="*/ 2952979 w 12192000"/>
              <a:gd name="connsiteY55" fmla="*/ 6195286 h 6858000"/>
              <a:gd name="connsiteX56" fmla="*/ 2719080 w 12192000"/>
              <a:gd name="connsiteY56" fmla="*/ 6166048 h 6858000"/>
              <a:gd name="connsiteX57" fmla="*/ 2222044 w 12192000"/>
              <a:gd name="connsiteY57" fmla="*/ 6117319 h 6858000"/>
              <a:gd name="connsiteX58" fmla="*/ 1988144 w 12192000"/>
              <a:gd name="connsiteY58" fmla="*/ 6107573 h 6858000"/>
              <a:gd name="connsiteX59" fmla="*/ 1802974 w 12192000"/>
              <a:gd name="connsiteY59" fmla="*/ 6117319 h 6858000"/>
              <a:gd name="connsiteX60" fmla="*/ 1725007 w 12192000"/>
              <a:gd name="connsiteY60" fmla="*/ 6127065 h 6858000"/>
              <a:gd name="connsiteX61" fmla="*/ 1656787 w 12192000"/>
              <a:gd name="connsiteY61" fmla="*/ 6146557 h 6858000"/>
              <a:gd name="connsiteX62" fmla="*/ 1598312 w 12192000"/>
              <a:gd name="connsiteY62" fmla="*/ 6166048 h 6858000"/>
              <a:gd name="connsiteX63" fmla="*/ 1549583 w 12192000"/>
              <a:gd name="connsiteY63" fmla="*/ 6185540 h 6858000"/>
              <a:gd name="connsiteX64" fmla="*/ 1510600 w 12192000"/>
              <a:gd name="connsiteY64" fmla="*/ 6214777 h 6858000"/>
              <a:gd name="connsiteX65" fmla="*/ 1471616 w 12192000"/>
              <a:gd name="connsiteY65" fmla="*/ 6244015 h 6858000"/>
              <a:gd name="connsiteX66" fmla="*/ 1442379 w 12192000"/>
              <a:gd name="connsiteY66" fmla="*/ 6273252 h 6858000"/>
              <a:gd name="connsiteX67" fmla="*/ 1422887 w 12192000"/>
              <a:gd name="connsiteY67" fmla="*/ 6302489 h 6858000"/>
              <a:gd name="connsiteX68" fmla="*/ 1413142 w 12192000"/>
              <a:gd name="connsiteY68" fmla="*/ 6341473 h 6858000"/>
              <a:gd name="connsiteX69" fmla="*/ 1403396 w 12192000"/>
              <a:gd name="connsiteY69" fmla="*/ 6370710 h 6858000"/>
              <a:gd name="connsiteX70" fmla="*/ 1403396 w 12192000"/>
              <a:gd name="connsiteY70" fmla="*/ 6448676 h 6858000"/>
              <a:gd name="connsiteX71" fmla="*/ 1413142 w 12192000"/>
              <a:gd name="connsiteY71" fmla="*/ 6516897 h 6858000"/>
              <a:gd name="connsiteX72" fmla="*/ 1432633 w 12192000"/>
              <a:gd name="connsiteY72" fmla="*/ 6594864 h 6858000"/>
              <a:gd name="connsiteX73" fmla="*/ 1471616 w 12192000"/>
              <a:gd name="connsiteY73" fmla="*/ 6663084 h 6858000"/>
              <a:gd name="connsiteX74" fmla="*/ 1500854 w 12192000"/>
              <a:gd name="connsiteY74" fmla="*/ 6731305 h 6858000"/>
              <a:gd name="connsiteX75" fmla="*/ 1569075 w 12192000"/>
              <a:gd name="connsiteY75" fmla="*/ 6819017 h 6858000"/>
              <a:gd name="connsiteX76" fmla="*/ 1598312 w 12192000"/>
              <a:gd name="connsiteY76" fmla="*/ 6858000 h 6858000"/>
              <a:gd name="connsiteX77" fmla="*/ 0 w 12192000"/>
              <a:gd name="connsiteY7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773453"/>
                </a:lnTo>
                <a:lnTo>
                  <a:pt x="12114034" y="3851420"/>
                </a:lnTo>
                <a:lnTo>
                  <a:pt x="12036067" y="3919640"/>
                </a:lnTo>
                <a:lnTo>
                  <a:pt x="11948355" y="3968369"/>
                </a:lnTo>
                <a:lnTo>
                  <a:pt x="11870388" y="4017098"/>
                </a:lnTo>
                <a:lnTo>
                  <a:pt x="11792422" y="4056082"/>
                </a:lnTo>
                <a:lnTo>
                  <a:pt x="11724201" y="4085319"/>
                </a:lnTo>
                <a:lnTo>
                  <a:pt x="11646235" y="4104811"/>
                </a:lnTo>
                <a:lnTo>
                  <a:pt x="11568269" y="4114557"/>
                </a:lnTo>
                <a:lnTo>
                  <a:pt x="11431827" y="4134048"/>
                </a:lnTo>
                <a:lnTo>
                  <a:pt x="11295386" y="4134048"/>
                </a:lnTo>
                <a:lnTo>
                  <a:pt x="11178436" y="4114557"/>
                </a:lnTo>
                <a:lnTo>
                  <a:pt x="11061487" y="4085319"/>
                </a:lnTo>
                <a:lnTo>
                  <a:pt x="10389026" y="3929386"/>
                </a:lnTo>
                <a:lnTo>
                  <a:pt x="9804278" y="3802691"/>
                </a:lnTo>
                <a:lnTo>
                  <a:pt x="9287751" y="3714979"/>
                </a:lnTo>
                <a:lnTo>
                  <a:pt x="8834571" y="3646758"/>
                </a:lnTo>
                <a:lnTo>
                  <a:pt x="8444739" y="3617521"/>
                </a:lnTo>
                <a:lnTo>
                  <a:pt x="8269314" y="3607775"/>
                </a:lnTo>
                <a:lnTo>
                  <a:pt x="8113382" y="3607775"/>
                </a:lnTo>
                <a:lnTo>
                  <a:pt x="7957449" y="3617521"/>
                </a:lnTo>
                <a:lnTo>
                  <a:pt x="7821007" y="3627266"/>
                </a:lnTo>
                <a:lnTo>
                  <a:pt x="7694312" y="3646758"/>
                </a:lnTo>
                <a:lnTo>
                  <a:pt x="7577362" y="3666250"/>
                </a:lnTo>
                <a:lnTo>
                  <a:pt x="7460413" y="3695487"/>
                </a:lnTo>
                <a:lnTo>
                  <a:pt x="7362955" y="3734470"/>
                </a:lnTo>
                <a:lnTo>
                  <a:pt x="7265497" y="3773453"/>
                </a:lnTo>
                <a:lnTo>
                  <a:pt x="7177784" y="3812437"/>
                </a:lnTo>
                <a:lnTo>
                  <a:pt x="7099818" y="3861166"/>
                </a:lnTo>
                <a:lnTo>
                  <a:pt x="7021852" y="3909895"/>
                </a:lnTo>
                <a:lnTo>
                  <a:pt x="6875665" y="4026844"/>
                </a:lnTo>
                <a:lnTo>
                  <a:pt x="6748969" y="4153540"/>
                </a:lnTo>
                <a:lnTo>
                  <a:pt x="6612528" y="4289981"/>
                </a:lnTo>
                <a:lnTo>
                  <a:pt x="6349391" y="4592101"/>
                </a:lnTo>
                <a:lnTo>
                  <a:pt x="6027780" y="4947823"/>
                </a:lnTo>
                <a:lnTo>
                  <a:pt x="5862101" y="5103756"/>
                </a:lnTo>
                <a:lnTo>
                  <a:pt x="5715914" y="5240197"/>
                </a:lnTo>
                <a:lnTo>
                  <a:pt x="5559981" y="5376638"/>
                </a:lnTo>
                <a:lnTo>
                  <a:pt x="5423540" y="5493588"/>
                </a:lnTo>
                <a:lnTo>
                  <a:pt x="5277353" y="5600792"/>
                </a:lnTo>
                <a:lnTo>
                  <a:pt x="5140912" y="5698250"/>
                </a:lnTo>
                <a:lnTo>
                  <a:pt x="5004470" y="5785962"/>
                </a:lnTo>
                <a:lnTo>
                  <a:pt x="4868029" y="5863928"/>
                </a:lnTo>
                <a:lnTo>
                  <a:pt x="4741334" y="5932149"/>
                </a:lnTo>
                <a:lnTo>
                  <a:pt x="4614638" y="5990624"/>
                </a:lnTo>
                <a:lnTo>
                  <a:pt x="4487943" y="6039353"/>
                </a:lnTo>
                <a:lnTo>
                  <a:pt x="4361247" y="6088082"/>
                </a:lnTo>
                <a:lnTo>
                  <a:pt x="4244298" y="6117319"/>
                </a:lnTo>
                <a:lnTo>
                  <a:pt x="4117602" y="6156302"/>
                </a:lnTo>
                <a:lnTo>
                  <a:pt x="3883703" y="6195286"/>
                </a:lnTo>
                <a:lnTo>
                  <a:pt x="3649804" y="6214777"/>
                </a:lnTo>
                <a:lnTo>
                  <a:pt x="3415904" y="6224523"/>
                </a:lnTo>
                <a:lnTo>
                  <a:pt x="3182005" y="6214777"/>
                </a:lnTo>
                <a:lnTo>
                  <a:pt x="2952979" y="6195286"/>
                </a:lnTo>
                <a:lnTo>
                  <a:pt x="2719080" y="6166048"/>
                </a:lnTo>
                <a:lnTo>
                  <a:pt x="2222044" y="6117319"/>
                </a:lnTo>
                <a:lnTo>
                  <a:pt x="1988144" y="6107573"/>
                </a:lnTo>
                <a:lnTo>
                  <a:pt x="1802974" y="6117319"/>
                </a:lnTo>
                <a:lnTo>
                  <a:pt x="1725007" y="6127065"/>
                </a:lnTo>
                <a:lnTo>
                  <a:pt x="1656787" y="6146557"/>
                </a:lnTo>
                <a:lnTo>
                  <a:pt x="1598312" y="6166048"/>
                </a:lnTo>
                <a:lnTo>
                  <a:pt x="1549583" y="6185540"/>
                </a:lnTo>
                <a:lnTo>
                  <a:pt x="1510600" y="6214777"/>
                </a:lnTo>
                <a:lnTo>
                  <a:pt x="1471616" y="6244015"/>
                </a:lnTo>
                <a:lnTo>
                  <a:pt x="1442379" y="6273252"/>
                </a:lnTo>
                <a:lnTo>
                  <a:pt x="1422887" y="6302489"/>
                </a:lnTo>
                <a:lnTo>
                  <a:pt x="1413142" y="6341473"/>
                </a:lnTo>
                <a:lnTo>
                  <a:pt x="1403396" y="6370710"/>
                </a:lnTo>
                <a:lnTo>
                  <a:pt x="1403396" y="6448676"/>
                </a:lnTo>
                <a:lnTo>
                  <a:pt x="1413142" y="6516897"/>
                </a:lnTo>
                <a:lnTo>
                  <a:pt x="1432633" y="6594864"/>
                </a:lnTo>
                <a:lnTo>
                  <a:pt x="1471616" y="6663084"/>
                </a:lnTo>
                <a:lnTo>
                  <a:pt x="1500854" y="6731305"/>
                </a:lnTo>
                <a:lnTo>
                  <a:pt x="1569075" y="6819017"/>
                </a:lnTo>
                <a:lnTo>
                  <a:pt x="1598312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rgbClr val="D30392">
                  <a:alpha val="86000"/>
                </a:srgbClr>
              </a:gs>
              <a:gs pos="26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7028" y="896506"/>
            <a:ext cx="4981067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Franklin Gothic Demi" panose="020B0703020102020204" pitchFamily="34" charset="0"/>
                <a:ea typeface="Gadugi" panose="020B0502040204020203" pitchFamily="34" charset="0"/>
              </a:rPr>
              <a:t>Area Chart </a:t>
            </a:r>
          </a:p>
          <a:p>
            <a:r>
              <a:rPr lang="en-US" sz="6000" b="1" dirty="0">
                <a:solidFill>
                  <a:schemeClr val="bg1"/>
                </a:solidFill>
                <a:latin typeface="Franklin Gothic Demi" panose="020B0703020102020204" pitchFamily="34" charset="0"/>
                <a:ea typeface="Gadugi" panose="020B0502040204020203" pitchFamily="34" charset="0"/>
              </a:rPr>
              <a:t>Presentation Slides</a:t>
            </a:r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 flipH="1" flipV="1">
            <a:off x="1894114" y="2803027"/>
            <a:ext cx="10297884" cy="4054973"/>
          </a:xfrm>
          <a:custGeom>
            <a:avLst/>
            <a:gdLst>
              <a:gd name="connsiteX0" fmla="*/ 4436398 w 10297884"/>
              <a:gd name="connsiteY0" fmla="*/ 4054973 h 4054973"/>
              <a:gd name="connsiteX1" fmla="*/ 4266788 w 10297884"/>
              <a:gd name="connsiteY1" fmla="*/ 4054973 h 4054973"/>
              <a:gd name="connsiteX2" fmla="*/ 4075974 w 10297884"/>
              <a:gd name="connsiteY2" fmla="*/ 4040426 h 4054973"/>
              <a:gd name="connsiteX3" fmla="*/ 3651946 w 10297884"/>
              <a:gd name="connsiteY3" fmla="*/ 3996786 h 4054973"/>
              <a:gd name="connsiteX4" fmla="*/ 3159012 w 10297884"/>
              <a:gd name="connsiteY4" fmla="*/ 3894957 h 4054973"/>
              <a:gd name="connsiteX5" fmla="*/ 2597175 w 10297884"/>
              <a:gd name="connsiteY5" fmla="*/ 3764035 h 4054973"/>
              <a:gd name="connsiteX6" fmla="*/ 1961132 w 10297884"/>
              <a:gd name="connsiteY6" fmla="*/ 3574925 h 4054973"/>
              <a:gd name="connsiteX7" fmla="*/ 1229683 w 10297884"/>
              <a:gd name="connsiteY7" fmla="*/ 3342174 h 4054973"/>
              <a:gd name="connsiteX8" fmla="*/ 1102475 w 10297884"/>
              <a:gd name="connsiteY8" fmla="*/ 3298532 h 4054973"/>
              <a:gd name="connsiteX9" fmla="*/ 975266 w 10297884"/>
              <a:gd name="connsiteY9" fmla="*/ 3269439 h 4054973"/>
              <a:gd name="connsiteX10" fmla="*/ 826856 w 10297884"/>
              <a:gd name="connsiteY10" fmla="*/ 3269439 h 4054973"/>
              <a:gd name="connsiteX11" fmla="*/ 678445 w 10297884"/>
              <a:gd name="connsiteY11" fmla="*/ 3298532 h 4054973"/>
              <a:gd name="connsiteX12" fmla="*/ 593640 w 10297884"/>
              <a:gd name="connsiteY12" fmla="*/ 3313079 h 4054973"/>
              <a:gd name="connsiteX13" fmla="*/ 508835 w 10297884"/>
              <a:gd name="connsiteY13" fmla="*/ 3342174 h 4054973"/>
              <a:gd name="connsiteX14" fmla="*/ 434629 w 10297884"/>
              <a:gd name="connsiteY14" fmla="*/ 3385814 h 4054973"/>
              <a:gd name="connsiteX15" fmla="*/ 349824 w 10297884"/>
              <a:gd name="connsiteY15" fmla="*/ 3444003 h 4054973"/>
              <a:gd name="connsiteX16" fmla="*/ 265018 w 10297884"/>
              <a:gd name="connsiteY16" fmla="*/ 3516738 h 4054973"/>
              <a:gd name="connsiteX17" fmla="*/ 169612 w 10297884"/>
              <a:gd name="connsiteY17" fmla="*/ 3589472 h 4054973"/>
              <a:gd name="connsiteX18" fmla="*/ 84805 w 10297884"/>
              <a:gd name="connsiteY18" fmla="*/ 3691300 h 4054973"/>
              <a:gd name="connsiteX19" fmla="*/ 0 w 10297884"/>
              <a:gd name="connsiteY19" fmla="*/ 3807676 h 4054973"/>
              <a:gd name="connsiteX20" fmla="*/ 0 w 10297884"/>
              <a:gd name="connsiteY20" fmla="*/ 0 h 4054973"/>
              <a:gd name="connsiteX21" fmla="*/ 10297884 w 10297884"/>
              <a:gd name="connsiteY21" fmla="*/ 0 h 4054973"/>
              <a:gd name="connsiteX22" fmla="*/ 10297884 w 10297884"/>
              <a:gd name="connsiteY22" fmla="*/ 235373 h 4054973"/>
              <a:gd name="connsiteX23" fmla="*/ 10049476 w 10297884"/>
              <a:gd name="connsiteY23" fmla="*/ 192762 h 4054973"/>
              <a:gd name="connsiteX24" fmla="*/ 9800360 w 10297884"/>
              <a:gd name="connsiteY24" fmla="*/ 163669 h 4054973"/>
              <a:gd name="connsiteX25" fmla="*/ 9545943 w 10297884"/>
              <a:gd name="connsiteY25" fmla="*/ 149122 h 4054973"/>
              <a:gd name="connsiteX26" fmla="*/ 9291525 w 10297884"/>
              <a:gd name="connsiteY26" fmla="*/ 163669 h 4054973"/>
              <a:gd name="connsiteX27" fmla="*/ 9037108 w 10297884"/>
              <a:gd name="connsiteY27" fmla="*/ 192762 h 4054973"/>
              <a:gd name="connsiteX28" fmla="*/ 8782691 w 10297884"/>
              <a:gd name="connsiteY28" fmla="*/ 250951 h 4054973"/>
              <a:gd name="connsiteX29" fmla="*/ 8644882 w 10297884"/>
              <a:gd name="connsiteY29" fmla="*/ 309138 h 4054973"/>
              <a:gd name="connsiteX30" fmla="*/ 8517674 w 10297884"/>
              <a:gd name="connsiteY30" fmla="*/ 352778 h 4054973"/>
              <a:gd name="connsiteX31" fmla="*/ 8379864 w 10297884"/>
              <a:gd name="connsiteY31" fmla="*/ 425513 h 4054973"/>
              <a:gd name="connsiteX32" fmla="*/ 8242055 w 10297884"/>
              <a:gd name="connsiteY32" fmla="*/ 498248 h 4054973"/>
              <a:gd name="connsiteX33" fmla="*/ 8104245 w 10297884"/>
              <a:gd name="connsiteY33" fmla="*/ 585529 h 4054973"/>
              <a:gd name="connsiteX34" fmla="*/ 7966437 w 10297884"/>
              <a:gd name="connsiteY34" fmla="*/ 687359 h 4054973"/>
              <a:gd name="connsiteX35" fmla="*/ 7818027 w 10297884"/>
              <a:gd name="connsiteY35" fmla="*/ 803733 h 4054973"/>
              <a:gd name="connsiteX36" fmla="*/ 7669616 w 10297884"/>
              <a:gd name="connsiteY36" fmla="*/ 934655 h 4054973"/>
              <a:gd name="connsiteX37" fmla="*/ 7521206 w 10297884"/>
              <a:gd name="connsiteY37" fmla="*/ 1080125 h 4054973"/>
              <a:gd name="connsiteX38" fmla="*/ 7362196 w 10297884"/>
              <a:gd name="connsiteY38" fmla="*/ 1240141 h 4054973"/>
              <a:gd name="connsiteX39" fmla="*/ 7213786 w 10297884"/>
              <a:gd name="connsiteY39" fmla="*/ 1414705 h 4054973"/>
              <a:gd name="connsiteX40" fmla="*/ 7044174 w 10297884"/>
              <a:gd name="connsiteY40" fmla="*/ 1618362 h 4054973"/>
              <a:gd name="connsiteX41" fmla="*/ 6885164 w 10297884"/>
              <a:gd name="connsiteY41" fmla="*/ 1822018 h 4054973"/>
              <a:gd name="connsiteX42" fmla="*/ 6704951 w 10297884"/>
              <a:gd name="connsiteY42" fmla="*/ 2054770 h 4054973"/>
              <a:gd name="connsiteX43" fmla="*/ 6355128 w 10297884"/>
              <a:gd name="connsiteY43" fmla="*/ 2585733 h 4054973"/>
              <a:gd name="connsiteX44" fmla="*/ 6068909 w 10297884"/>
              <a:gd name="connsiteY44" fmla="*/ 3036688 h 4054973"/>
              <a:gd name="connsiteX45" fmla="*/ 5920499 w 10297884"/>
              <a:gd name="connsiteY45" fmla="*/ 3240345 h 4054973"/>
              <a:gd name="connsiteX46" fmla="*/ 5782689 w 10297884"/>
              <a:gd name="connsiteY46" fmla="*/ 3429456 h 4054973"/>
              <a:gd name="connsiteX47" fmla="*/ 5623678 w 10297884"/>
              <a:gd name="connsiteY47" fmla="*/ 3604018 h 4054973"/>
              <a:gd name="connsiteX48" fmla="*/ 5538873 w 10297884"/>
              <a:gd name="connsiteY48" fmla="*/ 3676753 h 4054973"/>
              <a:gd name="connsiteX49" fmla="*/ 5454068 w 10297884"/>
              <a:gd name="connsiteY49" fmla="*/ 3749487 h 4054973"/>
              <a:gd name="connsiteX50" fmla="*/ 5358661 w 10297884"/>
              <a:gd name="connsiteY50" fmla="*/ 3807676 h 4054973"/>
              <a:gd name="connsiteX51" fmla="*/ 5252653 w 10297884"/>
              <a:gd name="connsiteY51" fmla="*/ 3865864 h 4054973"/>
              <a:gd name="connsiteX52" fmla="*/ 5146646 w 10297884"/>
              <a:gd name="connsiteY52" fmla="*/ 3924051 h 4054973"/>
              <a:gd name="connsiteX53" fmla="*/ 5019438 w 10297884"/>
              <a:gd name="connsiteY53" fmla="*/ 3967691 h 4054973"/>
              <a:gd name="connsiteX54" fmla="*/ 4892229 w 10297884"/>
              <a:gd name="connsiteY54" fmla="*/ 3996786 h 4054973"/>
              <a:gd name="connsiteX55" fmla="*/ 4754421 w 10297884"/>
              <a:gd name="connsiteY55" fmla="*/ 4025880 h 4054973"/>
              <a:gd name="connsiteX56" fmla="*/ 4606010 w 10297884"/>
              <a:gd name="connsiteY56" fmla="*/ 4040426 h 405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0297884" h="4054973">
                <a:moveTo>
                  <a:pt x="4436398" y="4054973"/>
                </a:moveTo>
                <a:lnTo>
                  <a:pt x="4266788" y="4054973"/>
                </a:lnTo>
                <a:lnTo>
                  <a:pt x="4075974" y="4040426"/>
                </a:lnTo>
                <a:lnTo>
                  <a:pt x="3651946" y="3996786"/>
                </a:lnTo>
                <a:lnTo>
                  <a:pt x="3159012" y="3894957"/>
                </a:lnTo>
                <a:lnTo>
                  <a:pt x="2597175" y="3764035"/>
                </a:lnTo>
                <a:lnTo>
                  <a:pt x="1961132" y="3574925"/>
                </a:lnTo>
                <a:lnTo>
                  <a:pt x="1229683" y="3342174"/>
                </a:lnTo>
                <a:lnTo>
                  <a:pt x="1102475" y="3298532"/>
                </a:lnTo>
                <a:lnTo>
                  <a:pt x="975266" y="3269439"/>
                </a:lnTo>
                <a:lnTo>
                  <a:pt x="826856" y="3269439"/>
                </a:lnTo>
                <a:lnTo>
                  <a:pt x="678445" y="3298532"/>
                </a:lnTo>
                <a:lnTo>
                  <a:pt x="593640" y="3313079"/>
                </a:lnTo>
                <a:lnTo>
                  <a:pt x="508835" y="3342174"/>
                </a:lnTo>
                <a:lnTo>
                  <a:pt x="434629" y="3385814"/>
                </a:lnTo>
                <a:lnTo>
                  <a:pt x="349824" y="3444003"/>
                </a:lnTo>
                <a:lnTo>
                  <a:pt x="265018" y="3516738"/>
                </a:lnTo>
                <a:lnTo>
                  <a:pt x="169612" y="3589472"/>
                </a:lnTo>
                <a:lnTo>
                  <a:pt x="84805" y="3691300"/>
                </a:lnTo>
                <a:lnTo>
                  <a:pt x="0" y="3807676"/>
                </a:lnTo>
                <a:lnTo>
                  <a:pt x="0" y="0"/>
                </a:lnTo>
                <a:lnTo>
                  <a:pt x="10297884" y="0"/>
                </a:lnTo>
                <a:lnTo>
                  <a:pt x="10297884" y="235373"/>
                </a:lnTo>
                <a:lnTo>
                  <a:pt x="10049476" y="192762"/>
                </a:lnTo>
                <a:lnTo>
                  <a:pt x="9800360" y="163669"/>
                </a:lnTo>
                <a:lnTo>
                  <a:pt x="9545943" y="149122"/>
                </a:lnTo>
                <a:lnTo>
                  <a:pt x="9291525" y="163669"/>
                </a:lnTo>
                <a:lnTo>
                  <a:pt x="9037108" y="192762"/>
                </a:lnTo>
                <a:lnTo>
                  <a:pt x="8782691" y="250951"/>
                </a:lnTo>
                <a:lnTo>
                  <a:pt x="8644882" y="309138"/>
                </a:lnTo>
                <a:lnTo>
                  <a:pt x="8517674" y="352778"/>
                </a:lnTo>
                <a:lnTo>
                  <a:pt x="8379864" y="425513"/>
                </a:lnTo>
                <a:lnTo>
                  <a:pt x="8242055" y="498248"/>
                </a:lnTo>
                <a:lnTo>
                  <a:pt x="8104245" y="585529"/>
                </a:lnTo>
                <a:lnTo>
                  <a:pt x="7966437" y="687359"/>
                </a:lnTo>
                <a:lnTo>
                  <a:pt x="7818027" y="803733"/>
                </a:lnTo>
                <a:lnTo>
                  <a:pt x="7669616" y="934655"/>
                </a:lnTo>
                <a:lnTo>
                  <a:pt x="7521206" y="1080125"/>
                </a:lnTo>
                <a:lnTo>
                  <a:pt x="7362196" y="1240141"/>
                </a:lnTo>
                <a:lnTo>
                  <a:pt x="7213786" y="1414705"/>
                </a:lnTo>
                <a:lnTo>
                  <a:pt x="7044174" y="1618362"/>
                </a:lnTo>
                <a:lnTo>
                  <a:pt x="6885164" y="1822018"/>
                </a:lnTo>
                <a:lnTo>
                  <a:pt x="6704951" y="2054770"/>
                </a:lnTo>
                <a:lnTo>
                  <a:pt x="6355128" y="2585733"/>
                </a:lnTo>
                <a:lnTo>
                  <a:pt x="6068909" y="3036688"/>
                </a:lnTo>
                <a:lnTo>
                  <a:pt x="5920499" y="3240345"/>
                </a:lnTo>
                <a:lnTo>
                  <a:pt x="5782689" y="3429456"/>
                </a:lnTo>
                <a:lnTo>
                  <a:pt x="5623678" y="3604018"/>
                </a:lnTo>
                <a:lnTo>
                  <a:pt x="5538873" y="3676753"/>
                </a:lnTo>
                <a:lnTo>
                  <a:pt x="5454068" y="3749487"/>
                </a:lnTo>
                <a:lnTo>
                  <a:pt x="5358661" y="3807676"/>
                </a:lnTo>
                <a:lnTo>
                  <a:pt x="5252653" y="3865864"/>
                </a:lnTo>
                <a:lnTo>
                  <a:pt x="5146646" y="3924051"/>
                </a:lnTo>
                <a:lnTo>
                  <a:pt x="5019438" y="3967691"/>
                </a:lnTo>
                <a:lnTo>
                  <a:pt x="4892229" y="3996786"/>
                </a:lnTo>
                <a:lnTo>
                  <a:pt x="4754421" y="4025880"/>
                </a:lnTo>
                <a:lnTo>
                  <a:pt x="4606010" y="4040426"/>
                </a:ln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flipH="1" flipV="1">
            <a:off x="1420987" y="3621652"/>
            <a:ext cx="10771012" cy="3236348"/>
          </a:xfrm>
          <a:custGeom>
            <a:avLst/>
            <a:gdLst>
              <a:gd name="connsiteX0" fmla="*/ 4078618 w 10788604"/>
              <a:gd name="connsiteY0" fmla="*/ 3250225 h 3250225"/>
              <a:gd name="connsiteX1" fmla="*/ 3922686 w 10788604"/>
              <a:gd name="connsiteY1" fmla="*/ 3250225 h 3250225"/>
              <a:gd name="connsiteX2" fmla="*/ 3747261 w 10788604"/>
              <a:gd name="connsiteY2" fmla="*/ 3240479 h 3250225"/>
              <a:gd name="connsiteX3" fmla="*/ 3357429 w 10788604"/>
              <a:gd name="connsiteY3" fmla="*/ 3211242 h 3250225"/>
              <a:gd name="connsiteX4" fmla="*/ 2904249 w 10788604"/>
              <a:gd name="connsiteY4" fmla="*/ 3143021 h 3250225"/>
              <a:gd name="connsiteX5" fmla="*/ 2387722 w 10788604"/>
              <a:gd name="connsiteY5" fmla="*/ 3055309 h 3250225"/>
              <a:gd name="connsiteX6" fmla="*/ 1802974 w 10788604"/>
              <a:gd name="connsiteY6" fmla="*/ 2928614 h 3250225"/>
              <a:gd name="connsiteX7" fmla="*/ 1130513 w 10788604"/>
              <a:gd name="connsiteY7" fmla="*/ 2772681 h 3250225"/>
              <a:gd name="connsiteX8" fmla="*/ 1013564 w 10788604"/>
              <a:gd name="connsiteY8" fmla="*/ 2743443 h 3250225"/>
              <a:gd name="connsiteX9" fmla="*/ 896614 w 10788604"/>
              <a:gd name="connsiteY9" fmla="*/ 2723952 h 3250225"/>
              <a:gd name="connsiteX10" fmla="*/ 760173 w 10788604"/>
              <a:gd name="connsiteY10" fmla="*/ 2723952 h 3250225"/>
              <a:gd name="connsiteX11" fmla="*/ 623731 w 10788604"/>
              <a:gd name="connsiteY11" fmla="*/ 2743443 h 3250225"/>
              <a:gd name="connsiteX12" fmla="*/ 545765 w 10788604"/>
              <a:gd name="connsiteY12" fmla="*/ 2753189 h 3250225"/>
              <a:gd name="connsiteX13" fmla="*/ 467799 w 10788604"/>
              <a:gd name="connsiteY13" fmla="*/ 2772681 h 3250225"/>
              <a:gd name="connsiteX14" fmla="*/ 399578 w 10788604"/>
              <a:gd name="connsiteY14" fmla="*/ 2801918 h 3250225"/>
              <a:gd name="connsiteX15" fmla="*/ 321612 w 10788604"/>
              <a:gd name="connsiteY15" fmla="*/ 2840902 h 3250225"/>
              <a:gd name="connsiteX16" fmla="*/ 243645 w 10788604"/>
              <a:gd name="connsiteY16" fmla="*/ 2889631 h 3250225"/>
              <a:gd name="connsiteX17" fmla="*/ 155933 w 10788604"/>
              <a:gd name="connsiteY17" fmla="*/ 2938360 h 3250225"/>
              <a:gd name="connsiteX18" fmla="*/ 77966 w 10788604"/>
              <a:gd name="connsiteY18" fmla="*/ 3006580 h 3250225"/>
              <a:gd name="connsiteX19" fmla="*/ 0 w 10788604"/>
              <a:gd name="connsiteY19" fmla="*/ 3084547 h 3250225"/>
              <a:gd name="connsiteX20" fmla="*/ 0 w 10788604"/>
              <a:gd name="connsiteY20" fmla="*/ 0 h 3250225"/>
              <a:gd name="connsiteX21" fmla="*/ 10593688 w 10788604"/>
              <a:gd name="connsiteY21" fmla="*/ 0 h 3250225"/>
              <a:gd name="connsiteX22" fmla="*/ 10622925 w 10788604"/>
              <a:gd name="connsiteY22" fmla="*/ 38983 h 3250225"/>
              <a:gd name="connsiteX23" fmla="*/ 10691146 w 10788604"/>
              <a:gd name="connsiteY23" fmla="*/ 126695 h 3250225"/>
              <a:gd name="connsiteX24" fmla="*/ 10720384 w 10788604"/>
              <a:gd name="connsiteY24" fmla="*/ 194916 h 3250225"/>
              <a:gd name="connsiteX25" fmla="*/ 10759367 w 10788604"/>
              <a:gd name="connsiteY25" fmla="*/ 263136 h 3250225"/>
              <a:gd name="connsiteX26" fmla="*/ 10778858 w 10788604"/>
              <a:gd name="connsiteY26" fmla="*/ 341103 h 3250225"/>
              <a:gd name="connsiteX27" fmla="*/ 10788604 w 10788604"/>
              <a:gd name="connsiteY27" fmla="*/ 409324 h 3250225"/>
              <a:gd name="connsiteX28" fmla="*/ 10788604 w 10788604"/>
              <a:gd name="connsiteY28" fmla="*/ 487290 h 3250225"/>
              <a:gd name="connsiteX29" fmla="*/ 10778858 w 10788604"/>
              <a:gd name="connsiteY29" fmla="*/ 516527 h 3250225"/>
              <a:gd name="connsiteX30" fmla="*/ 10769113 w 10788604"/>
              <a:gd name="connsiteY30" fmla="*/ 555511 h 3250225"/>
              <a:gd name="connsiteX31" fmla="*/ 10749621 w 10788604"/>
              <a:gd name="connsiteY31" fmla="*/ 584748 h 3250225"/>
              <a:gd name="connsiteX32" fmla="*/ 10720384 w 10788604"/>
              <a:gd name="connsiteY32" fmla="*/ 613985 h 3250225"/>
              <a:gd name="connsiteX33" fmla="*/ 10681400 w 10788604"/>
              <a:gd name="connsiteY33" fmla="*/ 643223 h 3250225"/>
              <a:gd name="connsiteX34" fmla="*/ 10642417 w 10788604"/>
              <a:gd name="connsiteY34" fmla="*/ 672460 h 3250225"/>
              <a:gd name="connsiteX35" fmla="*/ 10593688 w 10788604"/>
              <a:gd name="connsiteY35" fmla="*/ 691952 h 3250225"/>
              <a:gd name="connsiteX36" fmla="*/ 10535213 w 10788604"/>
              <a:gd name="connsiteY36" fmla="*/ 711443 h 3250225"/>
              <a:gd name="connsiteX37" fmla="*/ 10466993 w 10788604"/>
              <a:gd name="connsiteY37" fmla="*/ 730935 h 3250225"/>
              <a:gd name="connsiteX38" fmla="*/ 10389026 w 10788604"/>
              <a:gd name="connsiteY38" fmla="*/ 740681 h 3250225"/>
              <a:gd name="connsiteX39" fmla="*/ 10203856 w 10788604"/>
              <a:gd name="connsiteY39" fmla="*/ 750427 h 3250225"/>
              <a:gd name="connsiteX40" fmla="*/ 9969956 w 10788604"/>
              <a:gd name="connsiteY40" fmla="*/ 740681 h 3250225"/>
              <a:gd name="connsiteX41" fmla="*/ 9472920 w 10788604"/>
              <a:gd name="connsiteY41" fmla="*/ 691952 h 3250225"/>
              <a:gd name="connsiteX42" fmla="*/ 9239021 w 10788604"/>
              <a:gd name="connsiteY42" fmla="*/ 662714 h 3250225"/>
              <a:gd name="connsiteX43" fmla="*/ 9009995 w 10788604"/>
              <a:gd name="connsiteY43" fmla="*/ 643223 h 3250225"/>
              <a:gd name="connsiteX44" fmla="*/ 8776096 w 10788604"/>
              <a:gd name="connsiteY44" fmla="*/ 633477 h 3250225"/>
              <a:gd name="connsiteX45" fmla="*/ 8542196 w 10788604"/>
              <a:gd name="connsiteY45" fmla="*/ 643223 h 3250225"/>
              <a:gd name="connsiteX46" fmla="*/ 8308297 w 10788604"/>
              <a:gd name="connsiteY46" fmla="*/ 662714 h 3250225"/>
              <a:gd name="connsiteX47" fmla="*/ 8074398 w 10788604"/>
              <a:gd name="connsiteY47" fmla="*/ 701698 h 3250225"/>
              <a:gd name="connsiteX48" fmla="*/ 7947702 w 10788604"/>
              <a:gd name="connsiteY48" fmla="*/ 740681 h 3250225"/>
              <a:gd name="connsiteX49" fmla="*/ 7830753 w 10788604"/>
              <a:gd name="connsiteY49" fmla="*/ 769918 h 3250225"/>
              <a:gd name="connsiteX50" fmla="*/ 7704057 w 10788604"/>
              <a:gd name="connsiteY50" fmla="*/ 818647 h 3250225"/>
              <a:gd name="connsiteX51" fmla="*/ 7577362 w 10788604"/>
              <a:gd name="connsiteY51" fmla="*/ 867376 h 3250225"/>
              <a:gd name="connsiteX52" fmla="*/ 7450666 w 10788604"/>
              <a:gd name="connsiteY52" fmla="*/ 925851 h 3250225"/>
              <a:gd name="connsiteX53" fmla="*/ 7323971 w 10788604"/>
              <a:gd name="connsiteY53" fmla="*/ 994072 h 3250225"/>
              <a:gd name="connsiteX54" fmla="*/ 7187530 w 10788604"/>
              <a:gd name="connsiteY54" fmla="*/ 1072038 h 3250225"/>
              <a:gd name="connsiteX55" fmla="*/ 7051088 w 10788604"/>
              <a:gd name="connsiteY55" fmla="*/ 1159750 h 3250225"/>
              <a:gd name="connsiteX56" fmla="*/ 6914647 w 10788604"/>
              <a:gd name="connsiteY56" fmla="*/ 1257208 h 3250225"/>
              <a:gd name="connsiteX57" fmla="*/ 6768460 w 10788604"/>
              <a:gd name="connsiteY57" fmla="*/ 1364412 h 3250225"/>
              <a:gd name="connsiteX58" fmla="*/ 6632019 w 10788604"/>
              <a:gd name="connsiteY58" fmla="*/ 1481362 h 3250225"/>
              <a:gd name="connsiteX59" fmla="*/ 6476086 w 10788604"/>
              <a:gd name="connsiteY59" fmla="*/ 1617803 h 3250225"/>
              <a:gd name="connsiteX60" fmla="*/ 6329899 w 10788604"/>
              <a:gd name="connsiteY60" fmla="*/ 1754244 h 3250225"/>
              <a:gd name="connsiteX61" fmla="*/ 6164220 w 10788604"/>
              <a:gd name="connsiteY61" fmla="*/ 1910177 h 3250225"/>
              <a:gd name="connsiteX62" fmla="*/ 5842609 w 10788604"/>
              <a:gd name="connsiteY62" fmla="*/ 2265899 h 3250225"/>
              <a:gd name="connsiteX63" fmla="*/ 5579472 w 10788604"/>
              <a:gd name="connsiteY63" fmla="*/ 2568019 h 3250225"/>
              <a:gd name="connsiteX64" fmla="*/ 5443031 w 10788604"/>
              <a:gd name="connsiteY64" fmla="*/ 2704460 h 3250225"/>
              <a:gd name="connsiteX65" fmla="*/ 5316335 w 10788604"/>
              <a:gd name="connsiteY65" fmla="*/ 2831156 h 3250225"/>
              <a:gd name="connsiteX66" fmla="*/ 5170148 w 10788604"/>
              <a:gd name="connsiteY66" fmla="*/ 2948105 h 3250225"/>
              <a:gd name="connsiteX67" fmla="*/ 5092182 w 10788604"/>
              <a:gd name="connsiteY67" fmla="*/ 2996834 h 3250225"/>
              <a:gd name="connsiteX68" fmla="*/ 5014216 w 10788604"/>
              <a:gd name="connsiteY68" fmla="*/ 3045563 h 3250225"/>
              <a:gd name="connsiteX69" fmla="*/ 4926503 w 10788604"/>
              <a:gd name="connsiteY69" fmla="*/ 3084547 h 3250225"/>
              <a:gd name="connsiteX70" fmla="*/ 4829045 w 10788604"/>
              <a:gd name="connsiteY70" fmla="*/ 3123530 h 3250225"/>
              <a:gd name="connsiteX71" fmla="*/ 4731587 w 10788604"/>
              <a:gd name="connsiteY71" fmla="*/ 3162513 h 3250225"/>
              <a:gd name="connsiteX72" fmla="*/ 4614638 w 10788604"/>
              <a:gd name="connsiteY72" fmla="*/ 3191750 h 3250225"/>
              <a:gd name="connsiteX73" fmla="*/ 4497688 w 10788604"/>
              <a:gd name="connsiteY73" fmla="*/ 3211242 h 3250225"/>
              <a:gd name="connsiteX74" fmla="*/ 4370993 w 10788604"/>
              <a:gd name="connsiteY74" fmla="*/ 3230734 h 3250225"/>
              <a:gd name="connsiteX75" fmla="*/ 4234551 w 10788604"/>
              <a:gd name="connsiteY75" fmla="*/ 3240479 h 325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788604" h="3250225">
                <a:moveTo>
                  <a:pt x="4078618" y="3250225"/>
                </a:moveTo>
                <a:lnTo>
                  <a:pt x="3922686" y="3250225"/>
                </a:lnTo>
                <a:lnTo>
                  <a:pt x="3747261" y="3240479"/>
                </a:lnTo>
                <a:lnTo>
                  <a:pt x="3357429" y="3211242"/>
                </a:lnTo>
                <a:lnTo>
                  <a:pt x="2904249" y="3143021"/>
                </a:lnTo>
                <a:lnTo>
                  <a:pt x="2387722" y="3055309"/>
                </a:lnTo>
                <a:lnTo>
                  <a:pt x="1802974" y="2928614"/>
                </a:lnTo>
                <a:lnTo>
                  <a:pt x="1130513" y="2772681"/>
                </a:lnTo>
                <a:lnTo>
                  <a:pt x="1013564" y="2743443"/>
                </a:lnTo>
                <a:lnTo>
                  <a:pt x="896614" y="2723952"/>
                </a:lnTo>
                <a:lnTo>
                  <a:pt x="760173" y="2723952"/>
                </a:lnTo>
                <a:lnTo>
                  <a:pt x="623731" y="2743443"/>
                </a:lnTo>
                <a:lnTo>
                  <a:pt x="545765" y="2753189"/>
                </a:lnTo>
                <a:lnTo>
                  <a:pt x="467799" y="2772681"/>
                </a:lnTo>
                <a:lnTo>
                  <a:pt x="399578" y="2801918"/>
                </a:lnTo>
                <a:lnTo>
                  <a:pt x="321612" y="2840902"/>
                </a:lnTo>
                <a:lnTo>
                  <a:pt x="243645" y="2889631"/>
                </a:lnTo>
                <a:lnTo>
                  <a:pt x="155933" y="2938360"/>
                </a:lnTo>
                <a:lnTo>
                  <a:pt x="77966" y="3006580"/>
                </a:lnTo>
                <a:lnTo>
                  <a:pt x="0" y="3084547"/>
                </a:lnTo>
                <a:lnTo>
                  <a:pt x="0" y="0"/>
                </a:lnTo>
                <a:lnTo>
                  <a:pt x="10593688" y="0"/>
                </a:lnTo>
                <a:lnTo>
                  <a:pt x="10622925" y="38983"/>
                </a:lnTo>
                <a:lnTo>
                  <a:pt x="10691146" y="126695"/>
                </a:lnTo>
                <a:lnTo>
                  <a:pt x="10720384" y="194916"/>
                </a:lnTo>
                <a:lnTo>
                  <a:pt x="10759367" y="263136"/>
                </a:lnTo>
                <a:lnTo>
                  <a:pt x="10778858" y="341103"/>
                </a:lnTo>
                <a:lnTo>
                  <a:pt x="10788604" y="409324"/>
                </a:lnTo>
                <a:lnTo>
                  <a:pt x="10788604" y="487290"/>
                </a:lnTo>
                <a:lnTo>
                  <a:pt x="10778858" y="516527"/>
                </a:lnTo>
                <a:lnTo>
                  <a:pt x="10769113" y="555511"/>
                </a:lnTo>
                <a:lnTo>
                  <a:pt x="10749621" y="584748"/>
                </a:lnTo>
                <a:lnTo>
                  <a:pt x="10720384" y="613985"/>
                </a:lnTo>
                <a:lnTo>
                  <a:pt x="10681400" y="643223"/>
                </a:lnTo>
                <a:lnTo>
                  <a:pt x="10642417" y="672460"/>
                </a:lnTo>
                <a:lnTo>
                  <a:pt x="10593688" y="691952"/>
                </a:lnTo>
                <a:lnTo>
                  <a:pt x="10535213" y="711443"/>
                </a:lnTo>
                <a:lnTo>
                  <a:pt x="10466993" y="730935"/>
                </a:lnTo>
                <a:lnTo>
                  <a:pt x="10389026" y="740681"/>
                </a:lnTo>
                <a:lnTo>
                  <a:pt x="10203856" y="750427"/>
                </a:lnTo>
                <a:lnTo>
                  <a:pt x="9969956" y="740681"/>
                </a:lnTo>
                <a:lnTo>
                  <a:pt x="9472920" y="691952"/>
                </a:lnTo>
                <a:lnTo>
                  <a:pt x="9239021" y="662714"/>
                </a:lnTo>
                <a:lnTo>
                  <a:pt x="9009995" y="643223"/>
                </a:lnTo>
                <a:lnTo>
                  <a:pt x="8776096" y="633477"/>
                </a:lnTo>
                <a:lnTo>
                  <a:pt x="8542196" y="643223"/>
                </a:lnTo>
                <a:lnTo>
                  <a:pt x="8308297" y="662714"/>
                </a:lnTo>
                <a:lnTo>
                  <a:pt x="8074398" y="701698"/>
                </a:lnTo>
                <a:lnTo>
                  <a:pt x="7947702" y="740681"/>
                </a:lnTo>
                <a:lnTo>
                  <a:pt x="7830753" y="769918"/>
                </a:lnTo>
                <a:lnTo>
                  <a:pt x="7704057" y="818647"/>
                </a:lnTo>
                <a:lnTo>
                  <a:pt x="7577362" y="867376"/>
                </a:lnTo>
                <a:lnTo>
                  <a:pt x="7450666" y="925851"/>
                </a:lnTo>
                <a:lnTo>
                  <a:pt x="7323971" y="994072"/>
                </a:lnTo>
                <a:lnTo>
                  <a:pt x="7187530" y="1072038"/>
                </a:lnTo>
                <a:lnTo>
                  <a:pt x="7051088" y="1159750"/>
                </a:lnTo>
                <a:lnTo>
                  <a:pt x="6914647" y="1257208"/>
                </a:lnTo>
                <a:lnTo>
                  <a:pt x="6768460" y="1364412"/>
                </a:lnTo>
                <a:lnTo>
                  <a:pt x="6632019" y="1481362"/>
                </a:lnTo>
                <a:lnTo>
                  <a:pt x="6476086" y="1617803"/>
                </a:lnTo>
                <a:lnTo>
                  <a:pt x="6329899" y="1754244"/>
                </a:lnTo>
                <a:lnTo>
                  <a:pt x="6164220" y="1910177"/>
                </a:lnTo>
                <a:lnTo>
                  <a:pt x="5842609" y="2265899"/>
                </a:lnTo>
                <a:lnTo>
                  <a:pt x="5579472" y="2568019"/>
                </a:lnTo>
                <a:lnTo>
                  <a:pt x="5443031" y="2704460"/>
                </a:lnTo>
                <a:lnTo>
                  <a:pt x="5316335" y="2831156"/>
                </a:lnTo>
                <a:lnTo>
                  <a:pt x="5170148" y="2948105"/>
                </a:lnTo>
                <a:lnTo>
                  <a:pt x="5092182" y="2996834"/>
                </a:lnTo>
                <a:lnTo>
                  <a:pt x="5014216" y="3045563"/>
                </a:lnTo>
                <a:lnTo>
                  <a:pt x="4926503" y="3084547"/>
                </a:lnTo>
                <a:lnTo>
                  <a:pt x="4829045" y="3123530"/>
                </a:lnTo>
                <a:lnTo>
                  <a:pt x="4731587" y="3162513"/>
                </a:lnTo>
                <a:lnTo>
                  <a:pt x="4614638" y="3191750"/>
                </a:lnTo>
                <a:lnTo>
                  <a:pt x="4497688" y="3211242"/>
                </a:lnTo>
                <a:lnTo>
                  <a:pt x="4370993" y="3230734"/>
                </a:lnTo>
                <a:lnTo>
                  <a:pt x="4234551" y="3240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144177" y="4621587"/>
            <a:ext cx="404586" cy="404586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0" y="4621587"/>
            <a:ext cx="742444" cy="2263431"/>
          </a:xfrm>
          <a:custGeom>
            <a:avLst/>
            <a:gdLst>
              <a:gd name="connsiteX0" fmla="*/ 0 w 742444"/>
              <a:gd name="connsiteY0" fmla="*/ 0 h 2263431"/>
              <a:gd name="connsiteX1" fmla="*/ 197800 w 742444"/>
              <a:gd name="connsiteY1" fmla="*/ 107362 h 2263431"/>
              <a:gd name="connsiteX2" fmla="*/ 742444 w 742444"/>
              <a:gd name="connsiteY2" fmla="*/ 1131715 h 2263431"/>
              <a:gd name="connsiteX3" fmla="*/ 197800 w 742444"/>
              <a:gd name="connsiteY3" fmla="*/ 2156069 h 2263431"/>
              <a:gd name="connsiteX4" fmla="*/ 0 w 742444"/>
              <a:gd name="connsiteY4" fmla="*/ 2263431 h 226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444" h="2263431">
                <a:moveTo>
                  <a:pt x="0" y="0"/>
                </a:moveTo>
                <a:lnTo>
                  <a:pt x="197800" y="107362"/>
                </a:lnTo>
                <a:cubicBezTo>
                  <a:pt x="526399" y="329359"/>
                  <a:pt x="742444" y="705307"/>
                  <a:pt x="742444" y="1131715"/>
                </a:cubicBezTo>
                <a:cubicBezTo>
                  <a:pt x="742444" y="1558123"/>
                  <a:pt x="526399" y="1934071"/>
                  <a:pt x="197800" y="2156069"/>
                </a:cubicBezTo>
                <a:lnTo>
                  <a:pt x="0" y="2263431"/>
                </a:ln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3585590" y="1"/>
            <a:ext cx="1395476" cy="653859"/>
          </a:xfrm>
          <a:custGeom>
            <a:avLst/>
            <a:gdLst>
              <a:gd name="connsiteX0" fmla="*/ 0 w 1395476"/>
              <a:gd name="connsiteY0" fmla="*/ 0 h 653859"/>
              <a:gd name="connsiteX1" fmla="*/ 1395476 w 1395476"/>
              <a:gd name="connsiteY1" fmla="*/ 0 h 653859"/>
              <a:gd name="connsiteX2" fmla="*/ 1386120 w 1395476"/>
              <a:gd name="connsiteY2" fmla="*/ 92812 h 653859"/>
              <a:gd name="connsiteX3" fmla="*/ 697738 w 1395476"/>
              <a:gd name="connsiteY3" fmla="*/ 653859 h 653859"/>
              <a:gd name="connsiteX4" fmla="*/ 9357 w 1395476"/>
              <a:gd name="connsiteY4" fmla="*/ 92812 h 65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5476" h="653859">
                <a:moveTo>
                  <a:pt x="0" y="0"/>
                </a:moveTo>
                <a:lnTo>
                  <a:pt x="1395476" y="0"/>
                </a:lnTo>
                <a:lnTo>
                  <a:pt x="1386120" y="92812"/>
                </a:lnTo>
                <a:cubicBezTo>
                  <a:pt x="1320600" y="413001"/>
                  <a:pt x="1037297" y="653859"/>
                  <a:pt x="697738" y="653859"/>
                </a:cubicBezTo>
                <a:cubicBezTo>
                  <a:pt x="358180" y="653859"/>
                  <a:pt x="74877" y="413001"/>
                  <a:pt x="9357" y="92812"/>
                </a:cubicBez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7029" y="3924632"/>
            <a:ext cx="444403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Gadugi" panose="020B0502040204020203" pitchFamily="34" charset="0"/>
              </a:rPr>
              <a:t>eros</a:t>
            </a:r>
            <a:r>
              <a:rPr lang="en-US" dirty="0">
                <a:solidFill>
                  <a:schemeClr val="bg1"/>
                </a:solidFill>
                <a:ea typeface="Gadugi" panose="020B0502040204020203" pitchFamily="34" charset="0"/>
              </a:rPr>
              <a:t>. </a:t>
            </a:r>
          </a:p>
        </p:txBody>
      </p:sp>
      <p:sp>
        <p:nvSpPr>
          <p:cNvPr id="42" name="Oval 41"/>
          <p:cNvSpPr/>
          <p:nvPr/>
        </p:nvSpPr>
        <p:spPr>
          <a:xfrm>
            <a:off x="11008379" y="1608533"/>
            <a:ext cx="404586" cy="404586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1047445" y="5634772"/>
            <a:ext cx="1144555" cy="1221563"/>
          </a:xfrm>
          <a:custGeom>
            <a:avLst/>
            <a:gdLst>
              <a:gd name="connsiteX0" fmla="*/ 951280 w 1144555"/>
              <a:gd name="connsiteY0" fmla="*/ 0 h 1221563"/>
              <a:gd name="connsiteX1" fmla="*/ 1142996 w 1144555"/>
              <a:gd name="connsiteY1" fmla="*/ 19327 h 1221563"/>
              <a:gd name="connsiteX2" fmla="*/ 1144555 w 1144555"/>
              <a:gd name="connsiteY2" fmla="*/ 19728 h 1221563"/>
              <a:gd name="connsiteX3" fmla="*/ 1144555 w 1144555"/>
              <a:gd name="connsiteY3" fmla="*/ 1221563 h 1221563"/>
              <a:gd name="connsiteX4" fmla="*/ 43715 w 1144555"/>
              <a:gd name="connsiteY4" fmla="*/ 1221563 h 1221563"/>
              <a:gd name="connsiteX5" fmla="*/ 19327 w 1144555"/>
              <a:gd name="connsiteY5" fmla="*/ 1142996 h 1221563"/>
              <a:gd name="connsiteX6" fmla="*/ 0 w 1144555"/>
              <a:gd name="connsiteY6" fmla="*/ 951280 h 1221563"/>
              <a:gd name="connsiteX7" fmla="*/ 951280 w 1144555"/>
              <a:gd name="connsiteY7" fmla="*/ 0 h 122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4555" h="1221563">
                <a:moveTo>
                  <a:pt x="951280" y="0"/>
                </a:moveTo>
                <a:cubicBezTo>
                  <a:pt x="1016952" y="0"/>
                  <a:pt x="1081070" y="6655"/>
                  <a:pt x="1142996" y="19327"/>
                </a:cubicBezTo>
                <a:lnTo>
                  <a:pt x="1144555" y="19728"/>
                </a:lnTo>
                <a:lnTo>
                  <a:pt x="1144555" y="1221563"/>
                </a:lnTo>
                <a:lnTo>
                  <a:pt x="43715" y="1221563"/>
                </a:lnTo>
                <a:lnTo>
                  <a:pt x="19327" y="1142996"/>
                </a:lnTo>
                <a:cubicBezTo>
                  <a:pt x="6655" y="1081070"/>
                  <a:pt x="0" y="1016952"/>
                  <a:pt x="0" y="951280"/>
                </a:cubicBezTo>
                <a:cubicBezTo>
                  <a:pt x="0" y="425903"/>
                  <a:pt x="425903" y="0"/>
                  <a:pt x="951280" y="0"/>
                </a:cubicBez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9579430" y="4104563"/>
            <a:ext cx="2624767" cy="2751770"/>
            <a:chOff x="9579430" y="4279454"/>
            <a:chExt cx="2624767" cy="2751770"/>
          </a:xfrm>
        </p:grpSpPr>
        <p:sp>
          <p:nvSpPr>
            <p:cNvPr id="29" name="Freeform 28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3669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2" t="9234" r="1952" b="9910"/>
          <a:stretch/>
        </p:blipFill>
        <p:spPr>
          <a:xfrm>
            <a:off x="0" y="19050"/>
            <a:ext cx="12192000" cy="6838950"/>
          </a:xfrm>
          <a:prstGeom prst="rect">
            <a:avLst/>
          </a:prstGeom>
        </p:spPr>
      </p:pic>
      <p:sp>
        <p:nvSpPr>
          <p:cNvPr id="24" name="Freeform 23"/>
          <p:cNvSpPr/>
          <p:nvPr/>
        </p:nvSpPr>
        <p:spPr>
          <a:xfrm>
            <a:off x="0" y="1"/>
            <a:ext cx="12192000" cy="5694197"/>
          </a:xfrm>
          <a:custGeom>
            <a:avLst/>
            <a:gdLst>
              <a:gd name="connsiteX0" fmla="*/ 0 w 12192000"/>
              <a:gd name="connsiteY0" fmla="*/ 0 h 5694197"/>
              <a:gd name="connsiteX1" fmla="*/ 12192000 w 12192000"/>
              <a:gd name="connsiteY1" fmla="*/ 0 h 5694197"/>
              <a:gd name="connsiteX2" fmla="*/ 12192000 w 12192000"/>
              <a:gd name="connsiteY2" fmla="*/ 3610195 h 5694197"/>
              <a:gd name="connsiteX3" fmla="*/ 12095531 w 12192000"/>
              <a:gd name="connsiteY3" fmla="*/ 3560068 h 5694197"/>
              <a:gd name="connsiteX4" fmla="*/ 9013373 w 12192000"/>
              <a:gd name="connsiteY4" fmla="*/ 4194630 h 5694197"/>
              <a:gd name="connsiteX5" fmla="*/ 6415316 w 12192000"/>
              <a:gd name="connsiteY5" fmla="*/ 5689600 h 5694197"/>
              <a:gd name="connsiteX6" fmla="*/ 4194631 w 12192000"/>
              <a:gd name="connsiteY6" fmla="*/ 3657600 h 5694197"/>
              <a:gd name="connsiteX7" fmla="*/ 2322287 w 12192000"/>
              <a:gd name="connsiteY7" fmla="*/ 4789714 h 5694197"/>
              <a:gd name="connsiteX8" fmla="*/ 66050 w 12192000"/>
              <a:gd name="connsiteY8" fmla="*/ 3615473 h 5694197"/>
              <a:gd name="connsiteX9" fmla="*/ 0 w 12192000"/>
              <a:gd name="connsiteY9" fmla="*/ 3529950 h 569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694197">
                <a:moveTo>
                  <a:pt x="0" y="0"/>
                </a:moveTo>
                <a:lnTo>
                  <a:pt x="12192000" y="0"/>
                </a:lnTo>
                <a:lnTo>
                  <a:pt x="12192000" y="3610195"/>
                </a:lnTo>
                <a:lnTo>
                  <a:pt x="12095531" y="3560068"/>
                </a:lnTo>
                <a:cubicBezTo>
                  <a:pt x="11284809" y="3226024"/>
                  <a:pt x="9925051" y="3874437"/>
                  <a:pt x="9013373" y="4194630"/>
                </a:cubicBezTo>
                <a:cubicBezTo>
                  <a:pt x="8040916" y="4536169"/>
                  <a:pt x="7218440" y="5779105"/>
                  <a:pt x="6415316" y="5689600"/>
                </a:cubicBezTo>
                <a:cubicBezTo>
                  <a:pt x="5612192" y="5600095"/>
                  <a:pt x="4876802" y="3807581"/>
                  <a:pt x="4194631" y="3657600"/>
                </a:cubicBezTo>
                <a:cubicBezTo>
                  <a:pt x="3512459" y="3507619"/>
                  <a:pt x="3060097" y="4879219"/>
                  <a:pt x="2322287" y="4789714"/>
                </a:cubicBezTo>
                <a:cubicBezTo>
                  <a:pt x="1722817" y="4716991"/>
                  <a:pt x="634680" y="4280165"/>
                  <a:pt x="66050" y="3615473"/>
                </a:cubicBezTo>
                <a:lnTo>
                  <a:pt x="0" y="3529950"/>
                </a:lnTo>
                <a:close/>
              </a:path>
            </a:pathLst>
          </a:custGeom>
          <a:gradFill>
            <a:gsLst>
              <a:gs pos="100000">
                <a:srgbClr val="D30392">
                  <a:alpha val="86000"/>
                </a:srgbClr>
              </a:gs>
              <a:gs pos="26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0" y="0"/>
            <a:ext cx="12192000" cy="4689892"/>
          </a:xfrm>
          <a:custGeom>
            <a:avLst/>
            <a:gdLst>
              <a:gd name="connsiteX0" fmla="*/ 0 w 12192000"/>
              <a:gd name="connsiteY0" fmla="*/ 0 h 4689892"/>
              <a:gd name="connsiteX1" fmla="*/ 12192000 w 12192000"/>
              <a:gd name="connsiteY1" fmla="*/ 0 h 4689892"/>
              <a:gd name="connsiteX2" fmla="*/ 12192000 w 12192000"/>
              <a:gd name="connsiteY2" fmla="*/ 4086180 h 4689892"/>
              <a:gd name="connsiteX3" fmla="*/ 12108330 w 12192000"/>
              <a:gd name="connsiteY3" fmla="*/ 4185713 h 4689892"/>
              <a:gd name="connsiteX4" fmla="*/ 11292114 w 12192000"/>
              <a:gd name="connsiteY4" fmla="*/ 4688114 h 4689892"/>
              <a:gd name="connsiteX5" fmla="*/ 8505371 w 12192000"/>
              <a:gd name="connsiteY5" fmla="*/ 2844800 h 4689892"/>
              <a:gd name="connsiteX6" fmla="*/ 6052460 w 12192000"/>
              <a:gd name="connsiteY6" fmla="*/ 4557486 h 4689892"/>
              <a:gd name="connsiteX7" fmla="*/ 3643086 w 12192000"/>
              <a:gd name="connsiteY7" fmla="*/ 2569029 h 4689892"/>
              <a:gd name="connsiteX8" fmla="*/ 1088571 w 12192000"/>
              <a:gd name="connsiteY8" fmla="*/ 3831771 h 4689892"/>
              <a:gd name="connsiteX9" fmla="*/ 62352 w 12192000"/>
              <a:gd name="connsiteY9" fmla="*/ 3135797 h 4689892"/>
              <a:gd name="connsiteX10" fmla="*/ 0 w 12192000"/>
              <a:gd name="connsiteY10" fmla="*/ 3063726 h 468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689892">
                <a:moveTo>
                  <a:pt x="0" y="0"/>
                </a:moveTo>
                <a:lnTo>
                  <a:pt x="12192000" y="0"/>
                </a:lnTo>
                <a:lnTo>
                  <a:pt x="12192000" y="4086180"/>
                </a:lnTo>
                <a:lnTo>
                  <a:pt x="12108330" y="4185713"/>
                </a:lnTo>
                <a:cubicBezTo>
                  <a:pt x="11854543" y="4467565"/>
                  <a:pt x="11570607" y="4662714"/>
                  <a:pt x="11292114" y="4688114"/>
                </a:cubicBezTo>
                <a:cubicBezTo>
                  <a:pt x="10549466" y="4755847"/>
                  <a:pt x="9378647" y="2866571"/>
                  <a:pt x="8505371" y="2844800"/>
                </a:cubicBezTo>
                <a:cubicBezTo>
                  <a:pt x="7632095" y="2823029"/>
                  <a:pt x="6862839" y="4603448"/>
                  <a:pt x="6052460" y="4557486"/>
                </a:cubicBezTo>
                <a:cubicBezTo>
                  <a:pt x="5242078" y="4511524"/>
                  <a:pt x="4470402" y="2689981"/>
                  <a:pt x="3643086" y="2569029"/>
                </a:cubicBezTo>
                <a:cubicBezTo>
                  <a:pt x="2815772" y="2448077"/>
                  <a:pt x="1823961" y="3901923"/>
                  <a:pt x="1088571" y="3831771"/>
                </a:cubicBezTo>
                <a:cubicBezTo>
                  <a:pt x="743857" y="3798888"/>
                  <a:pt x="381603" y="3486419"/>
                  <a:pt x="62352" y="3135797"/>
                </a:cubicBezTo>
                <a:lnTo>
                  <a:pt x="0" y="3063726"/>
                </a:ln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itle 3"/>
          <p:cNvSpPr>
            <a:spLocks noGrp="1"/>
          </p:cNvSpPr>
          <p:nvPr>
            <p:ph type="title"/>
          </p:nvPr>
        </p:nvSpPr>
        <p:spPr>
          <a:xfrm>
            <a:off x="647700" y="1187677"/>
            <a:ext cx="10896600" cy="854075"/>
          </a:xfrm>
        </p:spPr>
        <p:txBody>
          <a:bodyPr>
            <a:noAutofit/>
          </a:bodyPr>
          <a:lstStyle/>
          <a:p>
            <a:r>
              <a:rPr lang="en-US" sz="8000" dirty="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7" name="Group 6"/>
          <p:cNvGrpSpPr/>
          <p:nvPr/>
        </p:nvGrpSpPr>
        <p:grpSpPr>
          <a:xfrm flipV="1">
            <a:off x="9579430" y="-9331"/>
            <a:ext cx="2624767" cy="2751770"/>
            <a:chOff x="9579430" y="4279454"/>
            <a:chExt cx="2624767" cy="2751770"/>
          </a:xfrm>
        </p:grpSpPr>
        <p:sp>
          <p:nvSpPr>
            <p:cNvPr id="8" name="Freeform 7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940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333999" y="-1"/>
            <a:ext cx="6858002" cy="4169556"/>
            <a:chOff x="5333999" y="-1"/>
            <a:chExt cx="6858002" cy="4169556"/>
          </a:xfrm>
        </p:grpSpPr>
        <p:sp>
          <p:nvSpPr>
            <p:cNvPr id="37" name="Freeform 36"/>
            <p:cNvSpPr/>
            <p:nvPr/>
          </p:nvSpPr>
          <p:spPr>
            <a:xfrm rot="16200000" flipH="1">
              <a:off x="6899778" y="-1565778"/>
              <a:ext cx="3726445" cy="6858001"/>
            </a:xfrm>
            <a:custGeom>
              <a:avLst/>
              <a:gdLst>
                <a:gd name="connsiteX0" fmla="*/ 0 w 3726445"/>
                <a:gd name="connsiteY0" fmla="*/ 0 h 6858001"/>
                <a:gd name="connsiteX1" fmla="*/ 0 w 3726445"/>
                <a:gd name="connsiteY1" fmla="*/ 6858001 h 6858001"/>
                <a:gd name="connsiteX2" fmla="*/ 3726445 w 3726445"/>
                <a:gd name="connsiteY2" fmla="*/ 6858001 h 6858001"/>
                <a:gd name="connsiteX3" fmla="*/ 3649240 w 3726445"/>
                <a:gd name="connsiteY3" fmla="*/ 6708721 h 6858001"/>
                <a:gd name="connsiteX4" fmla="*/ 2953073 w 3726445"/>
                <a:gd name="connsiteY4" fmla="*/ 5524501 h 6858001"/>
                <a:gd name="connsiteX5" fmla="*/ 457523 w 3726445"/>
                <a:gd name="connsiteY5" fmla="*/ 3409951 h 6858001"/>
                <a:gd name="connsiteX6" fmla="*/ 1062518 w 3726445"/>
                <a:gd name="connsiteY6" fmla="*/ 39006 h 6858001"/>
                <a:gd name="connsiteX7" fmla="*/ 1052813 w 3726445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6445" h="6858001">
                  <a:moveTo>
                    <a:pt x="0" y="0"/>
                  </a:moveTo>
                  <a:lnTo>
                    <a:pt x="0" y="6858001"/>
                  </a:lnTo>
                  <a:lnTo>
                    <a:pt x="3726445" y="6858001"/>
                  </a:lnTo>
                  <a:lnTo>
                    <a:pt x="3649240" y="6708721"/>
                  </a:lnTo>
                  <a:cubicBezTo>
                    <a:pt x="3407185" y="6253635"/>
                    <a:pt x="3150519" y="5831087"/>
                    <a:pt x="2953073" y="5524501"/>
                  </a:cubicBezTo>
                  <a:cubicBezTo>
                    <a:pt x="2321248" y="4543427"/>
                    <a:pt x="775023" y="4333877"/>
                    <a:pt x="457523" y="3409951"/>
                  </a:cubicBezTo>
                  <a:cubicBezTo>
                    <a:pt x="149945" y="2514899"/>
                    <a:pt x="1174276" y="678273"/>
                    <a:pt x="1062518" y="39006"/>
                  </a:cubicBezTo>
                  <a:lnTo>
                    <a:pt x="105281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 rot="16200000" flipH="1">
              <a:off x="7010554" y="-1676556"/>
              <a:ext cx="3504892" cy="6858001"/>
            </a:xfrm>
            <a:custGeom>
              <a:avLst/>
              <a:gdLst>
                <a:gd name="connsiteX0" fmla="*/ 0 w 3504892"/>
                <a:gd name="connsiteY0" fmla="*/ 0 h 6858001"/>
                <a:gd name="connsiteX1" fmla="*/ 0 w 3504892"/>
                <a:gd name="connsiteY1" fmla="*/ 6858001 h 6858001"/>
                <a:gd name="connsiteX2" fmla="*/ 3504892 w 3504892"/>
                <a:gd name="connsiteY2" fmla="*/ 6858001 h 6858001"/>
                <a:gd name="connsiteX3" fmla="*/ 3427687 w 3504892"/>
                <a:gd name="connsiteY3" fmla="*/ 6708721 h 6858001"/>
                <a:gd name="connsiteX4" fmla="*/ 2731520 w 3504892"/>
                <a:gd name="connsiteY4" fmla="*/ 5524501 h 6858001"/>
                <a:gd name="connsiteX5" fmla="*/ 235970 w 3504892"/>
                <a:gd name="connsiteY5" fmla="*/ 3409951 h 6858001"/>
                <a:gd name="connsiteX6" fmla="*/ 840965 w 3504892"/>
                <a:gd name="connsiteY6" fmla="*/ 39006 h 6858001"/>
                <a:gd name="connsiteX7" fmla="*/ 831260 w 3504892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4892" h="6858001">
                  <a:moveTo>
                    <a:pt x="0" y="0"/>
                  </a:moveTo>
                  <a:lnTo>
                    <a:pt x="0" y="6858001"/>
                  </a:lnTo>
                  <a:lnTo>
                    <a:pt x="3504892" y="6858001"/>
                  </a:lnTo>
                  <a:lnTo>
                    <a:pt x="3427687" y="6708721"/>
                  </a:lnTo>
                  <a:cubicBezTo>
                    <a:pt x="3185632" y="6253635"/>
                    <a:pt x="2928966" y="5831087"/>
                    <a:pt x="2731520" y="5524501"/>
                  </a:cubicBezTo>
                  <a:cubicBezTo>
                    <a:pt x="2099695" y="4543427"/>
                    <a:pt x="553470" y="4333877"/>
                    <a:pt x="235970" y="3409951"/>
                  </a:cubicBezTo>
                  <a:cubicBezTo>
                    <a:pt x="-71608" y="2514899"/>
                    <a:pt x="952723" y="678273"/>
                    <a:pt x="840965" y="39006"/>
                  </a:cubicBezTo>
                  <a:lnTo>
                    <a:pt x="83126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 rot="16200000" flipH="1">
              <a:off x="6678223" y="-1344223"/>
              <a:ext cx="4169555" cy="6858001"/>
            </a:xfrm>
            <a:custGeom>
              <a:avLst/>
              <a:gdLst>
                <a:gd name="connsiteX0" fmla="*/ 0 w 4169555"/>
                <a:gd name="connsiteY0" fmla="*/ 0 h 6858001"/>
                <a:gd name="connsiteX1" fmla="*/ 0 w 4169555"/>
                <a:gd name="connsiteY1" fmla="*/ 6858001 h 6858001"/>
                <a:gd name="connsiteX2" fmla="*/ 4169555 w 4169555"/>
                <a:gd name="connsiteY2" fmla="*/ 6858001 h 6858001"/>
                <a:gd name="connsiteX3" fmla="*/ 4092350 w 4169555"/>
                <a:gd name="connsiteY3" fmla="*/ 6708721 h 6858001"/>
                <a:gd name="connsiteX4" fmla="*/ 3396183 w 4169555"/>
                <a:gd name="connsiteY4" fmla="*/ 5524501 h 6858001"/>
                <a:gd name="connsiteX5" fmla="*/ 900633 w 4169555"/>
                <a:gd name="connsiteY5" fmla="*/ 3409951 h 6858001"/>
                <a:gd name="connsiteX6" fmla="*/ 1505628 w 4169555"/>
                <a:gd name="connsiteY6" fmla="*/ 39006 h 6858001"/>
                <a:gd name="connsiteX7" fmla="*/ 1495923 w 4169555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69555" h="6858001">
                  <a:moveTo>
                    <a:pt x="0" y="0"/>
                  </a:moveTo>
                  <a:lnTo>
                    <a:pt x="0" y="6858001"/>
                  </a:lnTo>
                  <a:lnTo>
                    <a:pt x="4169555" y="6858001"/>
                  </a:lnTo>
                  <a:lnTo>
                    <a:pt x="4092350" y="6708721"/>
                  </a:lnTo>
                  <a:cubicBezTo>
                    <a:pt x="3850295" y="6253635"/>
                    <a:pt x="3593629" y="5831087"/>
                    <a:pt x="3396183" y="5524501"/>
                  </a:cubicBezTo>
                  <a:cubicBezTo>
                    <a:pt x="2764358" y="4543427"/>
                    <a:pt x="1218133" y="4333877"/>
                    <a:pt x="900633" y="3409951"/>
                  </a:cubicBezTo>
                  <a:cubicBezTo>
                    <a:pt x="593055" y="2514899"/>
                    <a:pt x="1617386" y="678273"/>
                    <a:pt x="1505628" y="39006"/>
                  </a:cubicBezTo>
                  <a:lnTo>
                    <a:pt x="149592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 rot="16200000" flipH="1">
              <a:off x="6789000" y="-1455000"/>
              <a:ext cx="3948000" cy="6858001"/>
            </a:xfrm>
            <a:custGeom>
              <a:avLst/>
              <a:gdLst>
                <a:gd name="connsiteX0" fmla="*/ 0 w 3948000"/>
                <a:gd name="connsiteY0" fmla="*/ 0 h 6858001"/>
                <a:gd name="connsiteX1" fmla="*/ 0 w 3948000"/>
                <a:gd name="connsiteY1" fmla="*/ 6858001 h 6858001"/>
                <a:gd name="connsiteX2" fmla="*/ 3948000 w 3948000"/>
                <a:gd name="connsiteY2" fmla="*/ 6858001 h 6858001"/>
                <a:gd name="connsiteX3" fmla="*/ 3870795 w 3948000"/>
                <a:gd name="connsiteY3" fmla="*/ 6708721 h 6858001"/>
                <a:gd name="connsiteX4" fmla="*/ 3174628 w 3948000"/>
                <a:gd name="connsiteY4" fmla="*/ 5524501 h 6858001"/>
                <a:gd name="connsiteX5" fmla="*/ 679078 w 3948000"/>
                <a:gd name="connsiteY5" fmla="*/ 3409951 h 6858001"/>
                <a:gd name="connsiteX6" fmla="*/ 1284073 w 3948000"/>
                <a:gd name="connsiteY6" fmla="*/ 39006 h 6858001"/>
                <a:gd name="connsiteX7" fmla="*/ 1274368 w 3948000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48000" h="6858001">
                  <a:moveTo>
                    <a:pt x="0" y="0"/>
                  </a:moveTo>
                  <a:lnTo>
                    <a:pt x="0" y="6858001"/>
                  </a:lnTo>
                  <a:lnTo>
                    <a:pt x="3948000" y="6858001"/>
                  </a:lnTo>
                  <a:lnTo>
                    <a:pt x="3870795" y="6708721"/>
                  </a:lnTo>
                  <a:cubicBezTo>
                    <a:pt x="3628740" y="6253635"/>
                    <a:pt x="3372074" y="5831087"/>
                    <a:pt x="3174628" y="5524501"/>
                  </a:cubicBezTo>
                  <a:cubicBezTo>
                    <a:pt x="2542803" y="4543427"/>
                    <a:pt x="996578" y="4333877"/>
                    <a:pt x="679078" y="3409951"/>
                  </a:cubicBezTo>
                  <a:cubicBezTo>
                    <a:pt x="371500" y="2514899"/>
                    <a:pt x="1395831" y="678273"/>
                    <a:pt x="1284073" y="39006"/>
                  </a:cubicBezTo>
                  <a:lnTo>
                    <a:pt x="127436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9" name="Freeform 48"/>
          <p:cNvSpPr/>
          <p:nvPr/>
        </p:nvSpPr>
        <p:spPr>
          <a:xfrm flipH="1">
            <a:off x="0" y="0"/>
            <a:ext cx="2399748" cy="6858001"/>
          </a:xfrm>
          <a:custGeom>
            <a:avLst/>
            <a:gdLst>
              <a:gd name="connsiteX0" fmla="*/ 2060446 w 2399748"/>
              <a:gd name="connsiteY0" fmla="*/ 0 h 6858001"/>
              <a:gd name="connsiteX1" fmla="*/ 294103 w 2399748"/>
              <a:gd name="connsiteY1" fmla="*/ 0 h 6858001"/>
              <a:gd name="connsiteX2" fmla="*/ 286403 w 2399748"/>
              <a:gd name="connsiteY2" fmla="*/ 48876 h 6858001"/>
              <a:gd name="connsiteX3" fmla="*/ 46464 w 2399748"/>
              <a:gd name="connsiteY3" fmla="*/ 6718387 h 6858001"/>
              <a:gd name="connsiteX4" fmla="*/ 55872 w 2399748"/>
              <a:gd name="connsiteY4" fmla="*/ 6858001 h 6858001"/>
              <a:gd name="connsiteX5" fmla="*/ 2399748 w 2399748"/>
              <a:gd name="connsiteY5" fmla="*/ 6858001 h 6858001"/>
              <a:gd name="connsiteX6" fmla="*/ 2399748 w 2399748"/>
              <a:gd name="connsiteY6" fmla="*/ 4331789 h 6858001"/>
              <a:gd name="connsiteX7" fmla="*/ 2227695 w 2399748"/>
              <a:gd name="connsiteY7" fmla="*/ 4226348 h 6858001"/>
              <a:gd name="connsiteX8" fmla="*/ 1465156 w 2399748"/>
              <a:gd name="connsiteY8" fmla="*/ 3409951 h 6858001"/>
              <a:gd name="connsiteX9" fmla="*/ 2070151 w 2399748"/>
              <a:gd name="connsiteY9" fmla="*/ 39006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748" h="6858001">
                <a:moveTo>
                  <a:pt x="2060446" y="0"/>
                </a:moveTo>
                <a:lnTo>
                  <a:pt x="294103" y="0"/>
                </a:lnTo>
                <a:lnTo>
                  <a:pt x="286403" y="48876"/>
                </a:lnTo>
                <a:cubicBezTo>
                  <a:pt x="112608" y="1209299"/>
                  <a:pt x="-94001" y="4349821"/>
                  <a:pt x="46464" y="6718387"/>
                </a:cubicBezTo>
                <a:lnTo>
                  <a:pt x="55872" y="6858001"/>
                </a:lnTo>
                <a:lnTo>
                  <a:pt x="2399748" y="6858001"/>
                </a:lnTo>
                <a:lnTo>
                  <a:pt x="2399748" y="4331789"/>
                </a:lnTo>
                <a:lnTo>
                  <a:pt x="2227695" y="4226348"/>
                </a:lnTo>
                <a:cubicBezTo>
                  <a:pt x="1876070" y="4002436"/>
                  <a:pt x="1584219" y="3756423"/>
                  <a:pt x="1465156" y="3409951"/>
                </a:cubicBezTo>
                <a:cubicBezTo>
                  <a:pt x="1157578" y="2514899"/>
                  <a:pt x="2181909" y="678273"/>
                  <a:pt x="2070151" y="39006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  <a:alpha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Freeform 50"/>
          <p:cNvSpPr/>
          <p:nvPr/>
        </p:nvSpPr>
        <p:spPr>
          <a:xfrm flipH="1">
            <a:off x="1" y="0"/>
            <a:ext cx="2545615" cy="6858001"/>
          </a:xfrm>
          <a:custGeom>
            <a:avLst/>
            <a:gdLst>
              <a:gd name="connsiteX0" fmla="*/ 2060446 w 2545615"/>
              <a:gd name="connsiteY0" fmla="*/ 0 h 6858001"/>
              <a:gd name="connsiteX1" fmla="*/ 294103 w 2545615"/>
              <a:gd name="connsiteY1" fmla="*/ 0 h 6858001"/>
              <a:gd name="connsiteX2" fmla="*/ 286403 w 2545615"/>
              <a:gd name="connsiteY2" fmla="*/ 48876 h 6858001"/>
              <a:gd name="connsiteX3" fmla="*/ 46464 w 2545615"/>
              <a:gd name="connsiteY3" fmla="*/ 6718387 h 6858001"/>
              <a:gd name="connsiteX4" fmla="*/ 55872 w 2545615"/>
              <a:gd name="connsiteY4" fmla="*/ 6858001 h 6858001"/>
              <a:gd name="connsiteX5" fmla="*/ 2545615 w 2545615"/>
              <a:gd name="connsiteY5" fmla="*/ 6858001 h 6858001"/>
              <a:gd name="connsiteX6" fmla="*/ 2545615 w 2545615"/>
              <a:gd name="connsiteY6" fmla="*/ 4416997 h 6858001"/>
              <a:gd name="connsiteX7" fmla="*/ 2407966 w 2545615"/>
              <a:gd name="connsiteY7" fmla="*/ 4336825 h 6858001"/>
              <a:gd name="connsiteX8" fmla="*/ 1465156 w 2545615"/>
              <a:gd name="connsiteY8" fmla="*/ 3409951 h 6858001"/>
              <a:gd name="connsiteX9" fmla="*/ 2070151 w 2545615"/>
              <a:gd name="connsiteY9" fmla="*/ 39006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5615" h="6858001">
                <a:moveTo>
                  <a:pt x="2060446" y="0"/>
                </a:moveTo>
                <a:lnTo>
                  <a:pt x="294103" y="0"/>
                </a:lnTo>
                <a:lnTo>
                  <a:pt x="286403" y="48876"/>
                </a:lnTo>
                <a:cubicBezTo>
                  <a:pt x="112608" y="1209299"/>
                  <a:pt x="-94001" y="4349821"/>
                  <a:pt x="46464" y="6718387"/>
                </a:cubicBezTo>
                <a:lnTo>
                  <a:pt x="55872" y="6858001"/>
                </a:lnTo>
                <a:lnTo>
                  <a:pt x="2545615" y="6858001"/>
                </a:lnTo>
                <a:lnTo>
                  <a:pt x="2545615" y="4416997"/>
                </a:lnTo>
                <a:lnTo>
                  <a:pt x="2407966" y="4336825"/>
                </a:lnTo>
                <a:cubicBezTo>
                  <a:pt x="1978154" y="4081650"/>
                  <a:pt x="1604062" y="3814168"/>
                  <a:pt x="1465156" y="3409951"/>
                </a:cubicBezTo>
                <a:cubicBezTo>
                  <a:pt x="1157578" y="2514899"/>
                  <a:pt x="2181909" y="678273"/>
                  <a:pt x="2070151" y="39006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  <a:alpha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Freeform 52"/>
          <p:cNvSpPr/>
          <p:nvPr/>
        </p:nvSpPr>
        <p:spPr>
          <a:xfrm flipH="1">
            <a:off x="-2" y="0"/>
            <a:ext cx="2691484" cy="6858001"/>
          </a:xfrm>
          <a:custGeom>
            <a:avLst/>
            <a:gdLst>
              <a:gd name="connsiteX0" fmla="*/ 2060446 w 2691484"/>
              <a:gd name="connsiteY0" fmla="*/ 0 h 6858001"/>
              <a:gd name="connsiteX1" fmla="*/ 294103 w 2691484"/>
              <a:gd name="connsiteY1" fmla="*/ 0 h 6858001"/>
              <a:gd name="connsiteX2" fmla="*/ 286403 w 2691484"/>
              <a:gd name="connsiteY2" fmla="*/ 48876 h 6858001"/>
              <a:gd name="connsiteX3" fmla="*/ 46464 w 2691484"/>
              <a:gd name="connsiteY3" fmla="*/ 6718387 h 6858001"/>
              <a:gd name="connsiteX4" fmla="*/ 55872 w 2691484"/>
              <a:gd name="connsiteY4" fmla="*/ 6858001 h 6858001"/>
              <a:gd name="connsiteX5" fmla="*/ 2691484 w 2691484"/>
              <a:gd name="connsiteY5" fmla="*/ 6858001 h 6858001"/>
              <a:gd name="connsiteX6" fmla="*/ 2691484 w 2691484"/>
              <a:gd name="connsiteY6" fmla="*/ 4501850 h 6858001"/>
              <a:gd name="connsiteX7" fmla="*/ 2595059 w 2691484"/>
              <a:gd name="connsiteY7" fmla="*/ 4445795 h 6858001"/>
              <a:gd name="connsiteX8" fmla="*/ 1465156 w 2691484"/>
              <a:gd name="connsiteY8" fmla="*/ 3409951 h 6858001"/>
              <a:gd name="connsiteX9" fmla="*/ 2070151 w 2691484"/>
              <a:gd name="connsiteY9" fmla="*/ 39006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1484" h="6858001">
                <a:moveTo>
                  <a:pt x="2060446" y="0"/>
                </a:moveTo>
                <a:lnTo>
                  <a:pt x="294103" y="0"/>
                </a:lnTo>
                <a:lnTo>
                  <a:pt x="286403" y="48876"/>
                </a:lnTo>
                <a:cubicBezTo>
                  <a:pt x="112608" y="1209299"/>
                  <a:pt x="-94001" y="4349821"/>
                  <a:pt x="46464" y="6718387"/>
                </a:cubicBezTo>
                <a:lnTo>
                  <a:pt x="55872" y="6858001"/>
                </a:lnTo>
                <a:lnTo>
                  <a:pt x="2691484" y="6858001"/>
                </a:lnTo>
                <a:lnTo>
                  <a:pt x="2691484" y="4501850"/>
                </a:lnTo>
                <a:lnTo>
                  <a:pt x="2595059" y="4445795"/>
                </a:lnTo>
                <a:cubicBezTo>
                  <a:pt x="2089837" y="4155282"/>
                  <a:pt x="1623906" y="3871914"/>
                  <a:pt x="1465156" y="3409951"/>
                </a:cubicBezTo>
                <a:cubicBezTo>
                  <a:pt x="1157578" y="2514899"/>
                  <a:pt x="2181909" y="678273"/>
                  <a:pt x="2070151" y="39006"/>
                </a:cubicBez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312" r="30747"/>
          <a:stretch>
            <a:fillRect/>
          </a:stretch>
        </p:blipFill>
        <p:spPr>
          <a:xfrm>
            <a:off x="-1" y="0"/>
            <a:ext cx="5548958" cy="6858000"/>
          </a:xfrm>
          <a:custGeom>
            <a:avLst/>
            <a:gdLst>
              <a:gd name="connsiteX0" fmla="*/ 1036522 w 5548958"/>
              <a:gd name="connsiteY0" fmla="*/ 0 h 6858000"/>
              <a:gd name="connsiteX1" fmla="*/ 5459977 w 5548958"/>
              <a:gd name="connsiteY1" fmla="*/ 0 h 6858000"/>
              <a:gd name="connsiteX2" fmla="*/ 5499001 w 5548958"/>
              <a:gd name="connsiteY2" fmla="*/ 399094 h 6858000"/>
              <a:gd name="connsiteX3" fmla="*/ 5523980 w 5548958"/>
              <a:gd name="connsiteY3" fmla="*/ 599453 h 6858000"/>
              <a:gd name="connsiteX4" fmla="*/ 5540632 w 5548958"/>
              <a:gd name="connsiteY4" fmla="*/ 795639 h 6858000"/>
              <a:gd name="connsiteX5" fmla="*/ 5548958 w 5548958"/>
              <a:gd name="connsiteY5" fmla="*/ 995998 h 6858000"/>
              <a:gd name="connsiteX6" fmla="*/ 5540632 w 5548958"/>
              <a:gd name="connsiteY6" fmla="*/ 1196359 h 6858000"/>
              <a:gd name="connsiteX7" fmla="*/ 5523980 w 5548958"/>
              <a:gd name="connsiteY7" fmla="*/ 1396718 h 6858000"/>
              <a:gd name="connsiteX8" fmla="*/ 5490674 w 5548958"/>
              <a:gd name="connsiteY8" fmla="*/ 1597078 h 6858000"/>
              <a:gd name="connsiteX9" fmla="*/ 5457369 w 5548958"/>
              <a:gd name="connsiteY9" fmla="*/ 1705607 h 6858000"/>
              <a:gd name="connsiteX10" fmla="*/ 5432391 w 5548958"/>
              <a:gd name="connsiteY10" fmla="*/ 1805786 h 6858000"/>
              <a:gd name="connsiteX11" fmla="*/ 5390760 w 5548958"/>
              <a:gd name="connsiteY11" fmla="*/ 1914315 h 6858000"/>
              <a:gd name="connsiteX12" fmla="*/ 5349128 w 5548958"/>
              <a:gd name="connsiteY12" fmla="*/ 2022843 h 6858000"/>
              <a:gd name="connsiteX13" fmla="*/ 5299171 w 5548958"/>
              <a:gd name="connsiteY13" fmla="*/ 2131371 h 6858000"/>
              <a:gd name="connsiteX14" fmla="*/ 5240887 w 5548958"/>
              <a:gd name="connsiteY14" fmla="*/ 2239899 h 6858000"/>
              <a:gd name="connsiteX15" fmla="*/ 5174277 w 5548958"/>
              <a:gd name="connsiteY15" fmla="*/ 2356776 h 6858000"/>
              <a:gd name="connsiteX16" fmla="*/ 5099341 w 5548958"/>
              <a:gd name="connsiteY16" fmla="*/ 2473653 h 6858000"/>
              <a:gd name="connsiteX17" fmla="*/ 5016078 w 5548958"/>
              <a:gd name="connsiteY17" fmla="*/ 2590529 h 6858000"/>
              <a:gd name="connsiteX18" fmla="*/ 4924489 w 5548958"/>
              <a:gd name="connsiteY18" fmla="*/ 2715754 h 6858000"/>
              <a:gd name="connsiteX19" fmla="*/ 4824574 w 5548958"/>
              <a:gd name="connsiteY19" fmla="*/ 2832630 h 6858000"/>
              <a:gd name="connsiteX20" fmla="*/ 4708006 w 5548958"/>
              <a:gd name="connsiteY20" fmla="*/ 2966204 h 6858000"/>
              <a:gd name="connsiteX21" fmla="*/ 4591439 w 5548958"/>
              <a:gd name="connsiteY21" fmla="*/ 3091429 h 6858000"/>
              <a:gd name="connsiteX22" fmla="*/ 4458219 w 5548958"/>
              <a:gd name="connsiteY22" fmla="*/ 3233350 h 6858000"/>
              <a:gd name="connsiteX23" fmla="*/ 4154310 w 5548958"/>
              <a:gd name="connsiteY23" fmla="*/ 3508845 h 6858000"/>
              <a:gd name="connsiteX24" fmla="*/ 3896196 w 5548958"/>
              <a:gd name="connsiteY24" fmla="*/ 3734250 h 6858000"/>
              <a:gd name="connsiteX25" fmla="*/ 3779629 w 5548958"/>
              <a:gd name="connsiteY25" fmla="*/ 3851126 h 6858000"/>
              <a:gd name="connsiteX26" fmla="*/ 3671387 w 5548958"/>
              <a:gd name="connsiteY26" fmla="*/ 3959655 h 6858000"/>
              <a:gd name="connsiteX27" fmla="*/ 3571472 w 5548958"/>
              <a:gd name="connsiteY27" fmla="*/ 4084880 h 6858000"/>
              <a:gd name="connsiteX28" fmla="*/ 3529841 w 5548958"/>
              <a:gd name="connsiteY28" fmla="*/ 4151666 h 6858000"/>
              <a:gd name="connsiteX29" fmla="*/ 3488209 w 5548958"/>
              <a:gd name="connsiteY29" fmla="*/ 4218452 h 6858000"/>
              <a:gd name="connsiteX30" fmla="*/ 3454904 w 5548958"/>
              <a:gd name="connsiteY30" fmla="*/ 4293588 h 6858000"/>
              <a:gd name="connsiteX31" fmla="*/ 3421599 w 5548958"/>
              <a:gd name="connsiteY31" fmla="*/ 4377071 h 6858000"/>
              <a:gd name="connsiteX32" fmla="*/ 3388294 w 5548958"/>
              <a:gd name="connsiteY32" fmla="*/ 4460554 h 6858000"/>
              <a:gd name="connsiteX33" fmla="*/ 3363316 w 5548958"/>
              <a:gd name="connsiteY33" fmla="*/ 4560734 h 6858000"/>
              <a:gd name="connsiteX34" fmla="*/ 3346663 w 5548958"/>
              <a:gd name="connsiteY34" fmla="*/ 4660914 h 6858000"/>
              <a:gd name="connsiteX35" fmla="*/ 3330010 w 5548958"/>
              <a:gd name="connsiteY35" fmla="*/ 4769442 h 6858000"/>
              <a:gd name="connsiteX36" fmla="*/ 3321685 w 5548958"/>
              <a:gd name="connsiteY36" fmla="*/ 4886319 h 6858000"/>
              <a:gd name="connsiteX37" fmla="*/ 3313358 w 5548958"/>
              <a:gd name="connsiteY37" fmla="*/ 5019892 h 6858000"/>
              <a:gd name="connsiteX38" fmla="*/ 3313358 w 5548958"/>
              <a:gd name="connsiteY38" fmla="*/ 5153465 h 6858000"/>
              <a:gd name="connsiteX39" fmla="*/ 3321685 w 5548958"/>
              <a:gd name="connsiteY39" fmla="*/ 5303735 h 6858000"/>
              <a:gd name="connsiteX40" fmla="*/ 3346663 w 5548958"/>
              <a:gd name="connsiteY40" fmla="*/ 5637668 h 6858000"/>
              <a:gd name="connsiteX41" fmla="*/ 3404947 w 5548958"/>
              <a:gd name="connsiteY41" fmla="*/ 6025865 h 6858000"/>
              <a:gd name="connsiteX42" fmla="*/ 3479883 w 5548958"/>
              <a:gd name="connsiteY42" fmla="*/ 6468326 h 6858000"/>
              <a:gd name="connsiteX43" fmla="*/ 3564089 w 5548958"/>
              <a:gd name="connsiteY43" fmla="*/ 6858000 h 6858000"/>
              <a:gd name="connsiteX44" fmla="*/ 0 w 5548958"/>
              <a:gd name="connsiteY44" fmla="*/ 6858000 h 6858000"/>
              <a:gd name="connsiteX45" fmla="*/ 0 w 5548958"/>
              <a:gd name="connsiteY45" fmla="*/ 4924371 h 6858000"/>
              <a:gd name="connsiteX46" fmla="*/ 91491 w 5548958"/>
              <a:gd name="connsiteY46" fmla="*/ 4819532 h 6858000"/>
              <a:gd name="connsiteX47" fmla="*/ 208059 w 5548958"/>
              <a:gd name="connsiteY47" fmla="*/ 4694307 h 6858000"/>
              <a:gd name="connsiteX48" fmla="*/ 341279 w 5548958"/>
              <a:gd name="connsiteY48" fmla="*/ 4552385 h 6858000"/>
              <a:gd name="connsiteX49" fmla="*/ 645188 w 5548958"/>
              <a:gd name="connsiteY49" fmla="*/ 4276891 h 6858000"/>
              <a:gd name="connsiteX50" fmla="*/ 903302 w 5548958"/>
              <a:gd name="connsiteY50" fmla="*/ 4051486 h 6858000"/>
              <a:gd name="connsiteX51" fmla="*/ 1019869 w 5548958"/>
              <a:gd name="connsiteY51" fmla="*/ 3934609 h 6858000"/>
              <a:gd name="connsiteX52" fmla="*/ 1128111 w 5548958"/>
              <a:gd name="connsiteY52" fmla="*/ 3826081 h 6858000"/>
              <a:gd name="connsiteX53" fmla="*/ 1228026 w 5548958"/>
              <a:gd name="connsiteY53" fmla="*/ 3700856 h 6858000"/>
              <a:gd name="connsiteX54" fmla="*/ 1269657 w 5548958"/>
              <a:gd name="connsiteY54" fmla="*/ 3634070 h 6858000"/>
              <a:gd name="connsiteX55" fmla="*/ 1311289 w 5548958"/>
              <a:gd name="connsiteY55" fmla="*/ 3567283 h 6858000"/>
              <a:gd name="connsiteX56" fmla="*/ 1344594 w 5548958"/>
              <a:gd name="connsiteY56" fmla="*/ 3492148 h 6858000"/>
              <a:gd name="connsiteX57" fmla="*/ 1377899 w 5548958"/>
              <a:gd name="connsiteY57" fmla="*/ 3408665 h 6858000"/>
              <a:gd name="connsiteX58" fmla="*/ 1411204 w 5548958"/>
              <a:gd name="connsiteY58" fmla="*/ 3325181 h 6858000"/>
              <a:gd name="connsiteX59" fmla="*/ 1436182 w 5548958"/>
              <a:gd name="connsiteY59" fmla="*/ 3225002 h 6858000"/>
              <a:gd name="connsiteX60" fmla="*/ 1452835 w 5548958"/>
              <a:gd name="connsiteY60" fmla="*/ 3124822 h 6858000"/>
              <a:gd name="connsiteX61" fmla="*/ 1469488 w 5548958"/>
              <a:gd name="connsiteY61" fmla="*/ 3016294 h 6858000"/>
              <a:gd name="connsiteX62" fmla="*/ 1477813 w 5548958"/>
              <a:gd name="connsiteY62" fmla="*/ 2899416 h 6858000"/>
              <a:gd name="connsiteX63" fmla="*/ 1486140 w 5548958"/>
              <a:gd name="connsiteY63" fmla="*/ 2765843 h 6858000"/>
              <a:gd name="connsiteX64" fmla="*/ 1486140 w 5548958"/>
              <a:gd name="connsiteY64" fmla="*/ 2632271 h 6858000"/>
              <a:gd name="connsiteX65" fmla="*/ 1477813 w 5548958"/>
              <a:gd name="connsiteY65" fmla="*/ 2482000 h 6858000"/>
              <a:gd name="connsiteX66" fmla="*/ 1452835 w 5548958"/>
              <a:gd name="connsiteY66" fmla="*/ 2148067 h 6858000"/>
              <a:gd name="connsiteX67" fmla="*/ 1394551 w 5548958"/>
              <a:gd name="connsiteY67" fmla="*/ 1759870 h 6858000"/>
              <a:gd name="connsiteX68" fmla="*/ 1319615 w 5548958"/>
              <a:gd name="connsiteY68" fmla="*/ 1317409 h 6858000"/>
              <a:gd name="connsiteX69" fmla="*/ 1211374 w 5548958"/>
              <a:gd name="connsiteY69" fmla="*/ 816510 h 6858000"/>
              <a:gd name="connsiteX70" fmla="*/ 1078153 w 5548958"/>
              <a:gd name="connsiteY70" fmla="*/ 240475 h 6858000"/>
              <a:gd name="connsiteX71" fmla="*/ 1053174 w 5548958"/>
              <a:gd name="connsiteY71" fmla="*/ 140295 h 6858000"/>
              <a:gd name="connsiteX72" fmla="*/ 1036522 w 5548958"/>
              <a:gd name="connsiteY72" fmla="*/ 401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48958" h="6858000">
                <a:moveTo>
                  <a:pt x="1036522" y="0"/>
                </a:moveTo>
                <a:lnTo>
                  <a:pt x="5459977" y="0"/>
                </a:lnTo>
                <a:lnTo>
                  <a:pt x="5499001" y="399094"/>
                </a:lnTo>
                <a:lnTo>
                  <a:pt x="5523980" y="599453"/>
                </a:lnTo>
                <a:lnTo>
                  <a:pt x="5540632" y="795639"/>
                </a:lnTo>
                <a:lnTo>
                  <a:pt x="5548958" y="995998"/>
                </a:lnTo>
                <a:lnTo>
                  <a:pt x="5540632" y="1196359"/>
                </a:lnTo>
                <a:lnTo>
                  <a:pt x="5523980" y="1396718"/>
                </a:lnTo>
                <a:lnTo>
                  <a:pt x="5490674" y="1597078"/>
                </a:lnTo>
                <a:lnTo>
                  <a:pt x="5457369" y="1705607"/>
                </a:lnTo>
                <a:lnTo>
                  <a:pt x="5432391" y="1805786"/>
                </a:lnTo>
                <a:lnTo>
                  <a:pt x="5390760" y="1914315"/>
                </a:lnTo>
                <a:lnTo>
                  <a:pt x="5349128" y="2022843"/>
                </a:lnTo>
                <a:lnTo>
                  <a:pt x="5299171" y="2131371"/>
                </a:lnTo>
                <a:lnTo>
                  <a:pt x="5240887" y="2239899"/>
                </a:lnTo>
                <a:lnTo>
                  <a:pt x="5174277" y="2356776"/>
                </a:lnTo>
                <a:lnTo>
                  <a:pt x="5099341" y="2473653"/>
                </a:lnTo>
                <a:lnTo>
                  <a:pt x="5016078" y="2590529"/>
                </a:lnTo>
                <a:lnTo>
                  <a:pt x="4924489" y="2715754"/>
                </a:lnTo>
                <a:lnTo>
                  <a:pt x="4824574" y="2832630"/>
                </a:lnTo>
                <a:lnTo>
                  <a:pt x="4708006" y="2966204"/>
                </a:lnTo>
                <a:lnTo>
                  <a:pt x="4591439" y="3091429"/>
                </a:lnTo>
                <a:lnTo>
                  <a:pt x="4458219" y="3233350"/>
                </a:lnTo>
                <a:lnTo>
                  <a:pt x="4154310" y="3508845"/>
                </a:lnTo>
                <a:lnTo>
                  <a:pt x="3896196" y="3734250"/>
                </a:lnTo>
                <a:lnTo>
                  <a:pt x="3779629" y="3851126"/>
                </a:lnTo>
                <a:lnTo>
                  <a:pt x="3671387" y="3959655"/>
                </a:lnTo>
                <a:lnTo>
                  <a:pt x="3571472" y="4084880"/>
                </a:lnTo>
                <a:lnTo>
                  <a:pt x="3529841" y="4151666"/>
                </a:lnTo>
                <a:lnTo>
                  <a:pt x="3488209" y="4218452"/>
                </a:lnTo>
                <a:lnTo>
                  <a:pt x="3454904" y="4293588"/>
                </a:lnTo>
                <a:lnTo>
                  <a:pt x="3421599" y="4377071"/>
                </a:lnTo>
                <a:lnTo>
                  <a:pt x="3388294" y="4460554"/>
                </a:lnTo>
                <a:lnTo>
                  <a:pt x="3363316" y="4560734"/>
                </a:lnTo>
                <a:lnTo>
                  <a:pt x="3346663" y="4660914"/>
                </a:lnTo>
                <a:lnTo>
                  <a:pt x="3330010" y="4769442"/>
                </a:lnTo>
                <a:lnTo>
                  <a:pt x="3321685" y="4886319"/>
                </a:lnTo>
                <a:lnTo>
                  <a:pt x="3313358" y="5019892"/>
                </a:lnTo>
                <a:lnTo>
                  <a:pt x="3313358" y="5153465"/>
                </a:lnTo>
                <a:lnTo>
                  <a:pt x="3321685" y="5303735"/>
                </a:lnTo>
                <a:lnTo>
                  <a:pt x="3346663" y="5637668"/>
                </a:lnTo>
                <a:lnTo>
                  <a:pt x="3404947" y="6025865"/>
                </a:lnTo>
                <a:lnTo>
                  <a:pt x="3479883" y="6468326"/>
                </a:lnTo>
                <a:lnTo>
                  <a:pt x="3564089" y="6858000"/>
                </a:lnTo>
                <a:lnTo>
                  <a:pt x="0" y="6858000"/>
                </a:lnTo>
                <a:lnTo>
                  <a:pt x="0" y="4924371"/>
                </a:lnTo>
                <a:lnTo>
                  <a:pt x="91491" y="4819532"/>
                </a:lnTo>
                <a:lnTo>
                  <a:pt x="208059" y="4694307"/>
                </a:lnTo>
                <a:lnTo>
                  <a:pt x="341279" y="4552385"/>
                </a:lnTo>
                <a:lnTo>
                  <a:pt x="645188" y="4276891"/>
                </a:lnTo>
                <a:lnTo>
                  <a:pt x="903302" y="4051486"/>
                </a:lnTo>
                <a:lnTo>
                  <a:pt x="1019869" y="3934609"/>
                </a:lnTo>
                <a:lnTo>
                  <a:pt x="1128111" y="3826081"/>
                </a:lnTo>
                <a:lnTo>
                  <a:pt x="1228026" y="3700856"/>
                </a:lnTo>
                <a:lnTo>
                  <a:pt x="1269657" y="3634070"/>
                </a:lnTo>
                <a:lnTo>
                  <a:pt x="1311289" y="3567283"/>
                </a:lnTo>
                <a:lnTo>
                  <a:pt x="1344594" y="3492148"/>
                </a:lnTo>
                <a:lnTo>
                  <a:pt x="1377899" y="3408665"/>
                </a:lnTo>
                <a:lnTo>
                  <a:pt x="1411204" y="3325181"/>
                </a:lnTo>
                <a:lnTo>
                  <a:pt x="1436182" y="3225002"/>
                </a:lnTo>
                <a:lnTo>
                  <a:pt x="1452835" y="3124822"/>
                </a:lnTo>
                <a:lnTo>
                  <a:pt x="1469488" y="3016294"/>
                </a:lnTo>
                <a:lnTo>
                  <a:pt x="1477813" y="2899416"/>
                </a:lnTo>
                <a:lnTo>
                  <a:pt x="1486140" y="2765843"/>
                </a:lnTo>
                <a:lnTo>
                  <a:pt x="1486140" y="2632271"/>
                </a:lnTo>
                <a:lnTo>
                  <a:pt x="1477813" y="2482000"/>
                </a:lnTo>
                <a:lnTo>
                  <a:pt x="1452835" y="2148067"/>
                </a:lnTo>
                <a:lnTo>
                  <a:pt x="1394551" y="1759870"/>
                </a:lnTo>
                <a:lnTo>
                  <a:pt x="1319615" y="1317409"/>
                </a:lnTo>
                <a:lnTo>
                  <a:pt x="1211374" y="816510"/>
                </a:lnTo>
                <a:lnTo>
                  <a:pt x="1078153" y="240475"/>
                </a:lnTo>
                <a:lnTo>
                  <a:pt x="1053174" y="140295"/>
                </a:lnTo>
                <a:lnTo>
                  <a:pt x="1036522" y="40115"/>
                </a:lnTo>
                <a:close/>
              </a:path>
            </a:pathLst>
          </a:custGeom>
        </p:spPr>
      </p:pic>
      <p:sp>
        <p:nvSpPr>
          <p:cNvPr id="66" name="Freeform 65"/>
          <p:cNvSpPr/>
          <p:nvPr/>
        </p:nvSpPr>
        <p:spPr>
          <a:xfrm flipH="1">
            <a:off x="-1" y="0"/>
            <a:ext cx="5548958" cy="6858000"/>
          </a:xfrm>
          <a:custGeom>
            <a:avLst/>
            <a:gdLst>
              <a:gd name="connsiteX0" fmla="*/ 4512436 w 5548958"/>
              <a:gd name="connsiteY0" fmla="*/ 0 h 6858000"/>
              <a:gd name="connsiteX1" fmla="*/ 88981 w 5548958"/>
              <a:gd name="connsiteY1" fmla="*/ 0 h 6858000"/>
              <a:gd name="connsiteX2" fmla="*/ 49957 w 5548958"/>
              <a:gd name="connsiteY2" fmla="*/ 399094 h 6858000"/>
              <a:gd name="connsiteX3" fmla="*/ 24978 w 5548958"/>
              <a:gd name="connsiteY3" fmla="*/ 599453 h 6858000"/>
              <a:gd name="connsiteX4" fmla="*/ 8326 w 5548958"/>
              <a:gd name="connsiteY4" fmla="*/ 795639 h 6858000"/>
              <a:gd name="connsiteX5" fmla="*/ 0 w 5548958"/>
              <a:gd name="connsiteY5" fmla="*/ 995998 h 6858000"/>
              <a:gd name="connsiteX6" fmla="*/ 8326 w 5548958"/>
              <a:gd name="connsiteY6" fmla="*/ 1196359 h 6858000"/>
              <a:gd name="connsiteX7" fmla="*/ 24978 w 5548958"/>
              <a:gd name="connsiteY7" fmla="*/ 1396718 h 6858000"/>
              <a:gd name="connsiteX8" fmla="*/ 58284 w 5548958"/>
              <a:gd name="connsiteY8" fmla="*/ 1597078 h 6858000"/>
              <a:gd name="connsiteX9" fmla="*/ 91589 w 5548958"/>
              <a:gd name="connsiteY9" fmla="*/ 1705607 h 6858000"/>
              <a:gd name="connsiteX10" fmla="*/ 116567 w 5548958"/>
              <a:gd name="connsiteY10" fmla="*/ 1805786 h 6858000"/>
              <a:gd name="connsiteX11" fmla="*/ 158198 w 5548958"/>
              <a:gd name="connsiteY11" fmla="*/ 1914315 h 6858000"/>
              <a:gd name="connsiteX12" fmla="*/ 199830 w 5548958"/>
              <a:gd name="connsiteY12" fmla="*/ 2022843 h 6858000"/>
              <a:gd name="connsiteX13" fmla="*/ 249787 w 5548958"/>
              <a:gd name="connsiteY13" fmla="*/ 2131371 h 6858000"/>
              <a:gd name="connsiteX14" fmla="*/ 308071 w 5548958"/>
              <a:gd name="connsiteY14" fmla="*/ 2239899 h 6858000"/>
              <a:gd name="connsiteX15" fmla="*/ 374681 w 5548958"/>
              <a:gd name="connsiteY15" fmla="*/ 2356776 h 6858000"/>
              <a:gd name="connsiteX16" fmla="*/ 449617 w 5548958"/>
              <a:gd name="connsiteY16" fmla="*/ 2473653 h 6858000"/>
              <a:gd name="connsiteX17" fmla="*/ 532880 w 5548958"/>
              <a:gd name="connsiteY17" fmla="*/ 2590529 h 6858000"/>
              <a:gd name="connsiteX18" fmla="*/ 624469 w 5548958"/>
              <a:gd name="connsiteY18" fmla="*/ 2715754 h 6858000"/>
              <a:gd name="connsiteX19" fmla="*/ 724384 w 5548958"/>
              <a:gd name="connsiteY19" fmla="*/ 2832630 h 6858000"/>
              <a:gd name="connsiteX20" fmla="*/ 840952 w 5548958"/>
              <a:gd name="connsiteY20" fmla="*/ 2966204 h 6858000"/>
              <a:gd name="connsiteX21" fmla="*/ 957519 w 5548958"/>
              <a:gd name="connsiteY21" fmla="*/ 3091429 h 6858000"/>
              <a:gd name="connsiteX22" fmla="*/ 1090739 w 5548958"/>
              <a:gd name="connsiteY22" fmla="*/ 3233350 h 6858000"/>
              <a:gd name="connsiteX23" fmla="*/ 1394648 w 5548958"/>
              <a:gd name="connsiteY23" fmla="*/ 3508845 h 6858000"/>
              <a:gd name="connsiteX24" fmla="*/ 1652762 w 5548958"/>
              <a:gd name="connsiteY24" fmla="*/ 3734250 h 6858000"/>
              <a:gd name="connsiteX25" fmla="*/ 1769329 w 5548958"/>
              <a:gd name="connsiteY25" fmla="*/ 3851126 h 6858000"/>
              <a:gd name="connsiteX26" fmla="*/ 1877571 w 5548958"/>
              <a:gd name="connsiteY26" fmla="*/ 3959655 h 6858000"/>
              <a:gd name="connsiteX27" fmla="*/ 1977486 w 5548958"/>
              <a:gd name="connsiteY27" fmla="*/ 4084880 h 6858000"/>
              <a:gd name="connsiteX28" fmla="*/ 2019117 w 5548958"/>
              <a:gd name="connsiteY28" fmla="*/ 4151666 h 6858000"/>
              <a:gd name="connsiteX29" fmla="*/ 2060749 w 5548958"/>
              <a:gd name="connsiteY29" fmla="*/ 4218452 h 6858000"/>
              <a:gd name="connsiteX30" fmla="*/ 2094054 w 5548958"/>
              <a:gd name="connsiteY30" fmla="*/ 4293588 h 6858000"/>
              <a:gd name="connsiteX31" fmla="*/ 2127359 w 5548958"/>
              <a:gd name="connsiteY31" fmla="*/ 4377071 h 6858000"/>
              <a:gd name="connsiteX32" fmla="*/ 2160664 w 5548958"/>
              <a:gd name="connsiteY32" fmla="*/ 4460554 h 6858000"/>
              <a:gd name="connsiteX33" fmla="*/ 2185642 w 5548958"/>
              <a:gd name="connsiteY33" fmla="*/ 4560734 h 6858000"/>
              <a:gd name="connsiteX34" fmla="*/ 2202295 w 5548958"/>
              <a:gd name="connsiteY34" fmla="*/ 4660914 h 6858000"/>
              <a:gd name="connsiteX35" fmla="*/ 2218948 w 5548958"/>
              <a:gd name="connsiteY35" fmla="*/ 4769442 h 6858000"/>
              <a:gd name="connsiteX36" fmla="*/ 2227273 w 5548958"/>
              <a:gd name="connsiteY36" fmla="*/ 4886319 h 6858000"/>
              <a:gd name="connsiteX37" fmla="*/ 2235600 w 5548958"/>
              <a:gd name="connsiteY37" fmla="*/ 5019892 h 6858000"/>
              <a:gd name="connsiteX38" fmla="*/ 2235600 w 5548958"/>
              <a:gd name="connsiteY38" fmla="*/ 5153465 h 6858000"/>
              <a:gd name="connsiteX39" fmla="*/ 2227273 w 5548958"/>
              <a:gd name="connsiteY39" fmla="*/ 5303735 h 6858000"/>
              <a:gd name="connsiteX40" fmla="*/ 2202295 w 5548958"/>
              <a:gd name="connsiteY40" fmla="*/ 5637668 h 6858000"/>
              <a:gd name="connsiteX41" fmla="*/ 2144011 w 5548958"/>
              <a:gd name="connsiteY41" fmla="*/ 6025865 h 6858000"/>
              <a:gd name="connsiteX42" fmla="*/ 2069075 w 5548958"/>
              <a:gd name="connsiteY42" fmla="*/ 6468326 h 6858000"/>
              <a:gd name="connsiteX43" fmla="*/ 1984869 w 5548958"/>
              <a:gd name="connsiteY43" fmla="*/ 6858000 h 6858000"/>
              <a:gd name="connsiteX44" fmla="*/ 5548958 w 5548958"/>
              <a:gd name="connsiteY44" fmla="*/ 6858000 h 6858000"/>
              <a:gd name="connsiteX45" fmla="*/ 5548958 w 5548958"/>
              <a:gd name="connsiteY45" fmla="*/ 4924371 h 6858000"/>
              <a:gd name="connsiteX46" fmla="*/ 5457467 w 5548958"/>
              <a:gd name="connsiteY46" fmla="*/ 4819532 h 6858000"/>
              <a:gd name="connsiteX47" fmla="*/ 5340899 w 5548958"/>
              <a:gd name="connsiteY47" fmla="*/ 4694307 h 6858000"/>
              <a:gd name="connsiteX48" fmla="*/ 5207679 w 5548958"/>
              <a:gd name="connsiteY48" fmla="*/ 4552385 h 6858000"/>
              <a:gd name="connsiteX49" fmla="*/ 4903770 w 5548958"/>
              <a:gd name="connsiteY49" fmla="*/ 4276891 h 6858000"/>
              <a:gd name="connsiteX50" fmla="*/ 4645656 w 5548958"/>
              <a:gd name="connsiteY50" fmla="*/ 4051486 h 6858000"/>
              <a:gd name="connsiteX51" fmla="*/ 4529089 w 5548958"/>
              <a:gd name="connsiteY51" fmla="*/ 3934609 h 6858000"/>
              <a:gd name="connsiteX52" fmla="*/ 4420847 w 5548958"/>
              <a:gd name="connsiteY52" fmla="*/ 3826081 h 6858000"/>
              <a:gd name="connsiteX53" fmla="*/ 4320932 w 5548958"/>
              <a:gd name="connsiteY53" fmla="*/ 3700856 h 6858000"/>
              <a:gd name="connsiteX54" fmla="*/ 4279301 w 5548958"/>
              <a:gd name="connsiteY54" fmla="*/ 3634070 h 6858000"/>
              <a:gd name="connsiteX55" fmla="*/ 4237669 w 5548958"/>
              <a:gd name="connsiteY55" fmla="*/ 3567283 h 6858000"/>
              <a:gd name="connsiteX56" fmla="*/ 4204364 w 5548958"/>
              <a:gd name="connsiteY56" fmla="*/ 3492148 h 6858000"/>
              <a:gd name="connsiteX57" fmla="*/ 4171059 w 5548958"/>
              <a:gd name="connsiteY57" fmla="*/ 3408665 h 6858000"/>
              <a:gd name="connsiteX58" fmla="*/ 4137754 w 5548958"/>
              <a:gd name="connsiteY58" fmla="*/ 3325181 h 6858000"/>
              <a:gd name="connsiteX59" fmla="*/ 4112776 w 5548958"/>
              <a:gd name="connsiteY59" fmla="*/ 3225002 h 6858000"/>
              <a:gd name="connsiteX60" fmla="*/ 4096123 w 5548958"/>
              <a:gd name="connsiteY60" fmla="*/ 3124822 h 6858000"/>
              <a:gd name="connsiteX61" fmla="*/ 4079470 w 5548958"/>
              <a:gd name="connsiteY61" fmla="*/ 3016294 h 6858000"/>
              <a:gd name="connsiteX62" fmla="*/ 4071145 w 5548958"/>
              <a:gd name="connsiteY62" fmla="*/ 2899416 h 6858000"/>
              <a:gd name="connsiteX63" fmla="*/ 4062818 w 5548958"/>
              <a:gd name="connsiteY63" fmla="*/ 2765843 h 6858000"/>
              <a:gd name="connsiteX64" fmla="*/ 4062818 w 5548958"/>
              <a:gd name="connsiteY64" fmla="*/ 2632271 h 6858000"/>
              <a:gd name="connsiteX65" fmla="*/ 4071145 w 5548958"/>
              <a:gd name="connsiteY65" fmla="*/ 2482000 h 6858000"/>
              <a:gd name="connsiteX66" fmla="*/ 4096123 w 5548958"/>
              <a:gd name="connsiteY66" fmla="*/ 2148067 h 6858000"/>
              <a:gd name="connsiteX67" fmla="*/ 4154407 w 5548958"/>
              <a:gd name="connsiteY67" fmla="*/ 1759870 h 6858000"/>
              <a:gd name="connsiteX68" fmla="*/ 4229343 w 5548958"/>
              <a:gd name="connsiteY68" fmla="*/ 1317409 h 6858000"/>
              <a:gd name="connsiteX69" fmla="*/ 4337584 w 5548958"/>
              <a:gd name="connsiteY69" fmla="*/ 816510 h 6858000"/>
              <a:gd name="connsiteX70" fmla="*/ 4470805 w 5548958"/>
              <a:gd name="connsiteY70" fmla="*/ 240475 h 6858000"/>
              <a:gd name="connsiteX71" fmla="*/ 4495784 w 5548958"/>
              <a:gd name="connsiteY71" fmla="*/ 140295 h 6858000"/>
              <a:gd name="connsiteX72" fmla="*/ 4512436 w 5548958"/>
              <a:gd name="connsiteY72" fmla="*/ 401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48958" h="6858000">
                <a:moveTo>
                  <a:pt x="4512436" y="0"/>
                </a:moveTo>
                <a:lnTo>
                  <a:pt x="88981" y="0"/>
                </a:lnTo>
                <a:lnTo>
                  <a:pt x="49957" y="399094"/>
                </a:lnTo>
                <a:lnTo>
                  <a:pt x="24978" y="599453"/>
                </a:lnTo>
                <a:lnTo>
                  <a:pt x="8326" y="795639"/>
                </a:lnTo>
                <a:lnTo>
                  <a:pt x="0" y="995998"/>
                </a:lnTo>
                <a:lnTo>
                  <a:pt x="8326" y="1196359"/>
                </a:lnTo>
                <a:lnTo>
                  <a:pt x="24978" y="1396718"/>
                </a:lnTo>
                <a:lnTo>
                  <a:pt x="58284" y="1597078"/>
                </a:lnTo>
                <a:lnTo>
                  <a:pt x="91589" y="1705607"/>
                </a:lnTo>
                <a:lnTo>
                  <a:pt x="116567" y="1805786"/>
                </a:lnTo>
                <a:lnTo>
                  <a:pt x="158198" y="1914315"/>
                </a:lnTo>
                <a:lnTo>
                  <a:pt x="199830" y="2022843"/>
                </a:lnTo>
                <a:lnTo>
                  <a:pt x="249787" y="2131371"/>
                </a:lnTo>
                <a:lnTo>
                  <a:pt x="308071" y="2239899"/>
                </a:lnTo>
                <a:lnTo>
                  <a:pt x="374681" y="2356776"/>
                </a:lnTo>
                <a:lnTo>
                  <a:pt x="449617" y="2473653"/>
                </a:lnTo>
                <a:lnTo>
                  <a:pt x="532880" y="2590529"/>
                </a:lnTo>
                <a:lnTo>
                  <a:pt x="624469" y="2715754"/>
                </a:lnTo>
                <a:lnTo>
                  <a:pt x="724384" y="2832630"/>
                </a:lnTo>
                <a:lnTo>
                  <a:pt x="840952" y="2966204"/>
                </a:lnTo>
                <a:lnTo>
                  <a:pt x="957519" y="3091429"/>
                </a:lnTo>
                <a:lnTo>
                  <a:pt x="1090739" y="3233350"/>
                </a:lnTo>
                <a:lnTo>
                  <a:pt x="1394648" y="3508845"/>
                </a:lnTo>
                <a:lnTo>
                  <a:pt x="1652762" y="3734250"/>
                </a:lnTo>
                <a:lnTo>
                  <a:pt x="1769329" y="3851126"/>
                </a:lnTo>
                <a:lnTo>
                  <a:pt x="1877571" y="3959655"/>
                </a:lnTo>
                <a:lnTo>
                  <a:pt x="1977486" y="4084880"/>
                </a:lnTo>
                <a:lnTo>
                  <a:pt x="2019117" y="4151666"/>
                </a:lnTo>
                <a:lnTo>
                  <a:pt x="2060749" y="4218452"/>
                </a:lnTo>
                <a:lnTo>
                  <a:pt x="2094054" y="4293588"/>
                </a:lnTo>
                <a:lnTo>
                  <a:pt x="2127359" y="4377071"/>
                </a:lnTo>
                <a:lnTo>
                  <a:pt x="2160664" y="4460554"/>
                </a:lnTo>
                <a:lnTo>
                  <a:pt x="2185642" y="4560734"/>
                </a:lnTo>
                <a:lnTo>
                  <a:pt x="2202295" y="4660914"/>
                </a:lnTo>
                <a:lnTo>
                  <a:pt x="2218948" y="4769442"/>
                </a:lnTo>
                <a:lnTo>
                  <a:pt x="2227273" y="4886319"/>
                </a:lnTo>
                <a:lnTo>
                  <a:pt x="2235600" y="5019892"/>
                </a:lnTo>
                <a:lnTo>
                  <a:pt x="2235600" y="5153465"/>
                </a:lnTo>
                <a:lnTo>
                  <a:pt x="2227273" y="5303735"/>
                </a:lnTo>
                <a:lnTo>
                  <a:pt x="2202295" y="5637668"/>
                </a:lnTo>
                <a:lnTo>
                  <a:pt x="2144011" y="6025865"/>
                </a:lnTo>
                <a:lnTo>
                  <a:pt x="2069075" y="6468326"/>
                </a:lnTo>
                <a:lnTo>
                  <a:pt x="1984869" y="6858000"/>
                </a:lnTo>
                <a:lnTo>
                  <a:pt x="5548958" y="6858000"/>
                </a:lnTo>
                <a:lnTo>
                  <a:pt x="5548958" y="4924371"/>
                </a:lnTo>
                <a:lnTo>
                  <a:pt x="5457467" y="4819532"/>
                </a:lnTo>
                <a:lnTo>
                  <a:pt x="5340899" y="4694307"/>
                </a:lnTo>
                <a:lnTo>
                  <a:pt x="5207679" y="4552385"/>
                </a:lnTo>
                <a:lnTo>
                  <a:pt x="4903770" y="4276891"/>
                </a:lnTo>
                <a:lnTo>
                  <a:pt x="4645656" y="4051486"/>
                </a:lnTo>
                <a:lnTo>
                  <a:pt x="4529089" y="3934609"/>
                </a:lnTo>
                <a:lnTo>
                  <a:pt x="4420847" y="3826081"/>
                </a:lnTo>
                <a:lnTo>
                  <a:pt x="4320932" y="3700856"/>
                </a:lnTo>
                <a:lnTo>
                  <a:pt x="4279301" y="3634070"/>
                </a:lnTo>
                <a:lnTo>
                  <a:pt x="4237669" y="3567283"/>
                </a:lnTo>
                <a:lnTo>
                  <a:pt x="4204364" y="3492148"/>
                </a:lnTo>
                <a:lnTo>
                  <a:pt x="4171059" y="3408665"/>
                </a:lnTo>
                <a:lnTo>
                  <a:pt x="4137754" y="3325181"/>
                </a:lnTo>
                <a:lnTo>
                  <a:pt x="4112776" y="3225002"/>
                </a:lnTo>
                <a:lnTo>
                  <a:pt x="4096123" y="3124822"/>
                </a:lnTo>
                <a:lnTo>
                  <a:pt x="4079470" y="3016294"/>
                </a:lnTo>
                <a:lnTo>
                  <a:pt x="4071145" y="2899416"/>
                </a:lnTo>
                <a:lnTo>
                  <a:pt x="4062818" y="2765843"/>
                </a:lnTo>
                <a:lnTo>
                  <a:pt x="4062818" y="2632271"/>
                </a:lnTo>
                <a:lnTo>
                  <a:pt x="4071145" y="2482000"/>
                </a:lnTo>
                <a:lnTo>
                  <a:pt x="4096123" y="2148067"/>
                </a:lnTo>
                <a:lnTo>
                  <a:pt x="4154407" y="1759870"/>
                </a:lnTo>
                <a:lnTo>
                  <a:pt x="4229343" y="1317409"/>
                </a:lnTo>
                <a:lnTo>
                  <a:pt x="4337584" y="816510"/>
                </a:lnTo>
                <a:lnTo>
                  <a:pt x="4470805" y="240475"/>
                </a:lnTo>
                <a:lnTo>
                  <a:pt x="4495784" y="140295"/>
                </a:lnTo>
                <a:lnTo>
                  <a:pt x="4512436" y="40115"/>
                </a:ln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1238619" y="5835031"/>
            <a:ext cx="1747384" cy="1022969"/>
          </a:xfrm>
          <a:custGeom>
            <a:avLst/>
            <a:gdLst>
              <a:gd name="connsiteX0" fmla="*/ 873692 w 1747384"/>
              <a:gd name="connsiteY0" fmla="*/ 0 h 1022969"/>
              <a:gd name="connsiteX1" fmla="*/ 1747384 w 1747384"/>
              <a:gd name="connsiteY1" fmla="*/ 873692 h 1022969"/>
              <a:gd name="connsiteX2" fmla="*/ 1732336 w 1747384"/>
              <a:gd name="connsiteY2" fmla="*/ 1022969 h 1022969"/>
              <a:gd name="connsiteX3" fmla="*/ 15049 w 1747384"/>
              <a:gd name="connsiteY3" fmla="*/ 1022969 h 1022969"/>
              <a:gd name="connsiteX4" fmla="*/ 0 w 1747384"/>
              <a:gd name="connsiteY4" fmla="*/ 873692 h 1022969"/>
              <a:gd name="connsiteX5" fmla="*/ 873692 w 1747384"/>
              <a:gd name="connsiteY5" fmla="*/ 0 h 102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7384" h="1022969">
                <a:moveTo>
                  <a:pt x="873692" y="0"/>
                </a:moveTo>
                <a:cubicBezTo>
                  <a:pt x="1356219" y="0"/>
                  <a:pt x="1747384" y="391165"/>
                  <a:pt x="1747384" y="873692"/>
                </a:cubicBezTo>
                <a:lnTo>
                  <a:pt x="1732336" y="1022969"/>
                </a:lnTo>
                <a:lnTo>
                  <a:pt x="15049" y="1022969"/>
                </a:lnTo>
                <a:lnTo>
                  <a:pt x="0" y="873692"/>
                </a:lnTo>
                <a:cubicBezTo>
                  <a:pt x="0" y="391165"/>
                  <a:pt x="391165" y="0"/>
                  <a:pt x="873692" y="0"/>
                </a:cubicBez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98711" y="3176589"/>
            <a:ext cx="510554" cy="510554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Title 47"/>
          <p:cNvSpPr>
            <a:spLocks noGrp="1"/>
          </p:cNvSpPr>
          <p:nvPr>
            <p:ph type="title"/>
          </p:nvPr>
        </p:nvSpPr>
        <p:spPr>
          <a:xfrm>
            <a:off x="1805909" y="821533"/>
            <a:ext cx="3257681" cy="854075"/>
          </a:xfrm>
        </p:spPr>
        <p:txBody>
          <a:bodyPr>
            <a:no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Area Chart Presentation Slides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629297600"/>
              </p:ext>
            </p:extLst>
          </p:nvPr>
        </p:nvGraphicFramePr>
        <p:xfrm>
          <a:off x="6429734" y="1575584"/>
          <a:ext cx="5103454" cy="3603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9208165" y="1347062"/>
            <a:ext cx="2325023" cy="184666"/>
            <a:chOff x="13116848" y="4004870"/>
            <a:chExt cx="2325023" cy="184666"/>
          </a:xfrm>
        </p:grpSpPr>
        <p:grpSp>
          <p:nvGrpSpPr>
            <p:cNvPr id="62" name="Group 61"/>
            <p:cNvGrpSpPr/>
            <p:nvPr/>
          </p:nvGrpSpPr>
          <p:grpSpPr>
            <a:xfrm>
              <a:off x="13116848" y="4004870"/>
              <a:ext cx="1177925" cy="184666"/>
              <a:chOff x="7877175" y="1952635"/>
              <a:chExt cx="1177925" cy="184666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7877175" y="1959243"/>
                <a:ext cx="171450" cy="171450"/>
              </a:xfrm>
              <a:prstGeom prst="rect">
                <a:avLst/>
              </a:prstGeom>
              <a:solidFill>
                <a:srgbClr val="F784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8147050" y="1952635"/>
                <a:ext cx="90805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Series 1</a:t>
                </a: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14263946" y="4004870"/>
              <a:ext cx="1177925" cy="184666"/>
              <a:chOff x="7877175" y="2362992"/>
              <a:chExt cx="1177925" cy="184666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7877175" y="2369600"/>
                <a:ext cx="171450" cy="171450"/>
              </a:xfrm>
              <a:prstGeom prst="rect">
                <a:avLst/>
              </a:prstGeom>
              <a:gradFill>
                <a:gsLst>
                  <a:gs pos="0">
                    <a:srgbClr val="D30392"/>
                  </a:gs>
                  <a:gs pos="81000">
                    <a:srgbClr val="0C0466"/>
                  </a:gs>
                </a:gsLst>
                <a:lin ang="1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8147050" y="2362992"/>
                <a:ext cx="90805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Series 2</a:t>
                </a: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4159994" y="5407340"/>
            <a:ext cx="7373194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quam, in </a:t>
            </a:r>
            <a:r>
              <a:rPr lang="en-US" sz="1400" dirty="0" err="1"/>
              <a:t>vestibulum</a:t>
            </a:r>
            <a:r>
              <a:rPr lang="en-US" sz="1400" dirty="0"/>
              <a:t>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 </a:t>
            </a:r>
            <a:r>
              <a:rPr lang="en-US" sz="1400" dirty="0" err="1"/>
              <a:t>Fusce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, dictum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non, </a:t>
            </a:r>
            <a:r>
              <a:rPr lang="en-US" sz="1400" dirty="0" err="1"/>
              <a:t>finibus</a:t>
            </a:r>
            <a:r>
              <a:rPr lang="en-US" sz="1400" dirty="0"/>
              <a:t> </a:t>
            </a:r>
            <a:r>
              <a:rPr lang="en-US" sz="1400" dirty="0" err="1"/>
              <a:t>blandit</a:t>
            </a:r>
            <a:r>
              <a:rPr lang="en-US" sz="1400" dirty="0"/>
              <a:t> </a:t>
            </a:r>
            <a:r>
              <a:rPr lang="en-US" sz="1400" dirty="0" err="1"/>
              <a:t>sapien</a:t>
            </a:r>
            <a:r>
              <a:rPr lang="en-US" sz="1400" dirty="0"/>
              <a:t>. </a:t>
            </a:r>
            <a:r>
              <a:rPr lang="en-US" sz="1400" dirty="0" err="1"/>
              <a:t>Quisque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 a lacus </a:t>
            </a:r>
            <a:r>
              <a:rPr lang="en-US" sz="1400" dirty="0" err="1"/>
              <a:t>ut</a:t>
            </a:r>
            <a:r>
              <a:rPr lang="en-US" sz="1400" dirty="0"/>
              <a:t> gravida.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159994" y="3466791"/>
            <a:ext cx="1996718" cy="129266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800" dirty="0">
                <a:solidFill>
                  <a:srgbClr val="0C0466"/>
                </a:solidFill>
                <a:latin typeface="Franklin Gothic Demi" panose="020B0703020102020204" pitchFamily="34" charset="0"/>
              </a:rPr>
              <a:t>Lorem ipsum dolor sit </a:t>
            </a:r>
            <a:r>
              <a:rPr lang="en-US" sz="2800" dirty="0" err="1">
                <a:solidFill>
                  <a:srgbClr val="0C0466"/>
                </a:solidFill>
                <a:latin typeface="Franklin Gothic Demi" panose="020B0703020102020204" pitchFamily="34" charset="0"/>
              </a:rPr>
              <a:t>amet</a:t>
            </a:r>
            <a:endParaRPr lang="en-US" sz="2800" dirty="0">
              <a:solidFill>
                <a:srgbClr val="0C0466"/>
              </a:solidFill>
              <a:latin typeface="Franklin Gothic Demi" panose="020B07030201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543510" y="4953608"/>
            <a:ext cx="613202" cy="0"/>
            <a:chOff x="5410200" y="5090501"/>
            <a:chExt cx="613202" cy="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73025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73025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870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0" y="0"/>
            <a:ext cx="12192000" cy="4191216"/>
          </a:xfrm>
          <a:prstGeom prst="rect">
            <a:avLst/>
          </a:prstGeom>
          <a:gradFill>
            <a:gsLst>
              <a:gs pos="66000">
                <a:schemeClr val="bg1"/>
              </a:gs>
              <a:gs pos="100000">
                <a:schemeClr val="bg1">
                  <a:alpha val="8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067537"/>
            <a:ext cx="4303712" cy="854075"/>
          </a:xfrm>
        </p:spPr>
        <p:txBody>
          <a:bodyPr lIns="0" tIns="0" rIns="0" bIns="0" anchor="ctr">
            <a:noAutofit/>
          </a:bodyPr>
          <a:lstStyle/>
          <a:p>
            <a:pPr algn="l"/>
            <a:r>
              <a:rPr lang="en-US" dirty="0"/>
              <a:t>Area Chart Presentation Slides</a:t>
            </a:r>
          </a:p>
        </p:txBody>
      </p:sp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3540412129"/>
              </p:ext>
            </p:extLst>
          </p:nvPr>
        </p:nvGraphicFramePr>
        <p:xfrm>
          <a:off x="5726017" y="921871"/>
          <a:ext cx="5807171" cy="2977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Rectangle 28"/>
          <p:cNvSpPr/>
          <p:nvPr/>
        </p:nvSpPr>
        <p:spPr>
          <a:xfrm>
            <a:off x="0" y="4191216"/>
            <a:ext cx="12192000" cy="2666784"/>
          </a:xfrm>
          <a:prstGeom prst="rect">
            <a:avLst/>
          </a:prstGeom>
          <a:gradFill>
            <a:gsLst>
              <a:gs pos="100000">
                <a:srgbClr val="F78484">
                  <a:alpha val="98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3888" y="2542848"/>
            <a:ext cx="4303712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quam, in </a:t>
            </a:r>
            <a:r>
              <a:rPr lang="en-US" sz="1400" dirty="0" err="1"/>
              <a:t>vestibulum</a:t>
            </a:r>
            <a:r>
              <a:rPr lang="en-US" sz="1400" dirty="0"/>
              <a:t>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 </a:t>
            </a:r>
            <a:r>
              <a:rPr lang="en-US" sz="1400" dirty="0" err="1"/>
              <a:t>Fusce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, dictum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non, </a:t>
            </a:r>
            <a:r>
              <a:rPr lang="en-US" sz="1400" dirty="0" err="1"/>
              <a:t>finibus</a:t>
            </a:r>
            <a:r>
              <a:rPr lang="en-US" sz="1400" dirty="0"/>
              <a:t> </a:t>
            </a:r>
            <a:r>
              <a:rPr lang="en-US" sz="1400" dirty="0" err="1"/>
              <a:t>blandit</a:t>
            </a:r>
            <a:r>
              <a:rPr lang="en-US" sz="1400" dirty="0"/>
              <a:t> </a:t>
            </a:r>
            <a:r>
              <a:rPr lang="en-US" sz="1400" dirty="0" err="1"/>
              <a:t>sapien</a:t>
            </a:r>
            <a:r>
              <a:rPr lang="en-US" sz="1400" dirty="0"/>
              <a:t>. </a:t>
            </a:r>
            <a:r>
              <a:rPr lang="en-US" sz="1400" dirty="0" err="1"/>
              <a:t>Quisque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 a lacus </a:t>
            </a:r>
            <a:r>
              <a:rPr lang="en-US" sz="1400" dirty="0" err="1"/>
              <a:t>ut</a:t>
            </a:r>
            <a:r>
              <a:rPr lang="en-US" sz="1400" dirty="0"/>
              <a:t> gravida.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776288" y="2232230"/>
            <a:ext cx="613202" cy="0"/>
            <a:chOff x="5410200" y="5090501"/>
            <a:chExt cx="613202" cy="0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73025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73025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623888" y="4947930"/>
            <a:ext cx="4303711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Vivamus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pretium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quam, in </a:t>
            </a:r>
            <a:r>
              <a:rPr lang="en-US" sz="1400" dirty="0" err="1">
                <a:solidFill>
                  <a:schemeClr val="bg1"/>
                </a:solidFill>
              </a:rPr>
              <a:t>vestibulum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risus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Fusce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, dictum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ultrices</a:t>
            </a:r>
            <a:r>
              <a:rPr lang="en-US" sz="1400" dirty="0">
                <a:solidFill>
                  <a:schemeClr val="bg1"/>
                </a:solidFill>
              </a:rPr>
              <a:t> non, </a:t>
            </a:r>
            <a:r>
              <a:rPr lang="en-US" sz="1400" dirty="0" err="1">
                <a:solidFill>
                  <a:schemeClr val="bg1"/>
                </a:solidFill>
              </a:rPr>
              <a:t>finibus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blandit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viverra</a:t>
            </a:r>
            <a:r>
              <a:rPr lang="en-US" sz="1400" dirty="0">
                <a:solidFill>
                  <a:schemeClr val="bg1"/>
                </a:solidFill>
              </a:rPr>
              <a:t> a lacus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gravida. 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5326809" y="4876484"/>
            <a:ext cx="0" cy="12962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6241316" y="4864075"/>
            <a:ext cx="508001" cy="5080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248284" y="4864075"/>
            <a:ext cx="508001" cy="5080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10255251" y="4864075"/>
            <a:ext cx="508001" cy="5080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5726017" y="5494727"/>
            <a:ext cx="153859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732984" y="5494727"/>
            <a:ext cx="153859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739952" y="5494727"/>
            <a:ext cx="153859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387873" y="5010632"/>
            <a:ext cx="214886" cy="214886"/>
            <a:chOff x="4119563" y="3979863"/>
            <a:chExt cx="346075" cy="346075"/>
          </a:xfrm>
        </p:grpSpPr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4119563" y="3979863"/>
              <a:ext cx="346075" cy="346075"/>
            </a:xfrm>
            <a:custGeom>
              <a:avLst/>
              <a:gdLst>
                <a:gd name="T0" fmla="*/ 79 w 92"/>
                <a:gd name="T1" fmla="*/ 52 h 92"/>
                <a:gd name="T2" fmla="*/ 92 w 92"/>
                <a:gd name="T3" fmla="*/ 52 h 92"/>
                <a:gd name="T4" fmla="*/ 92 w 92"/>
                <a:gd name="T5" fmla="*/ 40 h 92"/>
                <a:gd name="T6" fmla="*/ 79 w 92"/>
                <a:gd name="T7" fmla="*/ 40 h 92"/>
                <a:gd name="T8" fmla="*/ 75 w 92"/>
                <a:gd name="T9" fmla="*/ 28 h 92"/>
                <a:gd name="T10" fmla="*/ 84 w 92"/>
                <a:gd name="T11" fmla="*/ 19 h 92"/>
                <a:gd name="T12" fmla="*/ 73 w 92"/>
                <a:gd name="T13" fmla="*/ 8 h 92"/>
                <a:gd name="T14" fmla="*/ 64 w 92"/>
                <a:gd name="T15" fmla="*/ 17 h 92"/>
                <a:gd name="T16" fmla="*/ 52 w 92"/>
                <a:gd name="T17" fmla="*/ 13 h 92"/>
                <a:gd name="T18" fmla="*/ 52 w 92"/>
                <a:gd name="T19" fmla="*/ 0 h 92"/>
                <a:gd name="T20" fmla="*/ 40 w 92"/>
                <a:gd name="T21" fmla="*/ 0 h 92"/>
                <a:gd name="T22" fmla="*/ 40 w 92"/>
                <a:gd name="T23" fmla="*/ 13 h 92"/>
                <a:gd name="T24" fmla="*/ 28 w 92"/>
                <a:gd name="T25" fmla="*/ 17 h 92"/>
                <a:gd name="T26" fmla="*/ 19 w 92"/>
                <a:gd name="T27" fmla="*/ 8 h 92"/>
                <a:gd name="T28" fmla="*/ 8 w 92"/>
                <a:gd name="T29" fmla="*/ 19 h 92"/>
                <a:gd name="T30" fmla="*/ 17 w 92"/>
                <a:gd name="T31" fmla="*/ 28 h 92"/>
                <a:gd name="T32" fmla="*/ 13 w 92"/>
                <a:gd name="T33" fmla="*/ 40 h 92"/>
                <a:gd name="T34" fmla="*/ 0 w 92"/>
                <a:gd name="T35" fmla="*/ 40 h 92"/>
                <a:gd name="T36" fmla="*/ 0 w 92"/>
                <a:gd name="T37" fmla="*/ 52 h 92"/>
                <a:gd name="T38" fmla="*/ 13 w 92"/>
                <a:gd name="T39" fmla="*/ 52 h 92"/>
                <a:gd name="T40" fmla="*/ 17 w 92"/>
                <a:gd name="T41" fmla="*/ 64 h 92"/>
                <a:gd name="T42" fmla="*/ 8 w 92"/>
                <a:gd name="T43" fmla="*/ 73 h 92"/>
                <a:gd name="T44" fmla="*/ 19 w 92"/>
                <a:gd name="T45" fmla="*/ 84 h 92"/>
                <a:gd name="T46" fmla="*/ 28 w 92"/>
                <a:gd name="T47" fmla="*/ 75 h 92"/>
                <a:gd name="T48" fmla="*/ 40 w 92"/>
                <a:gd name="T49" fmla="*/ 79 h 92"/>
                <a:gd name="T50" fmla="*/ 40 w 92"/>
                <a:gd name="T51" fmla="*/ 92 h 92"/>
                <a:gd name="T52" fmla="*/ 52 w 92"/>
                <a:gd name="T53" fmla="*/ 92 h 92"/>
                <a:gd name="T54" fmla="*/ 52 w 92"/>
                <a:gd name="T55" fmla="*/ 79 h 92"/>
                <a:gd name="T56" fmla="*/ 64 w 92"/>
                <a:gd name="T57" fmla="*/ 75 h 92"/>
                <a:gd name="T58" fmla="*/ 73 w 92"/>
                <a:gd name="T59" fmla="*/ 84 h 92"/>
                <a:gd name="T60" fmla="*/ 84 w 92"/>
                <a:gd name="T61" fmla="*/ 73 h 92"/>
                <a:gd name="T62" fmla="*/ 75 w 92"/>
                <a:gd name="T63" fmla="*/ 64 h 92"/>
                <a:gd name="T64" fmla="*/ 79 w 92"/>
                <a:gd name="T65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2">
                  <a:moveTo>
                    <a:pt x="79" y="52"/>
                  </a:move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7"/>
                    <a:pt x="77" y="31"/>
                    <a:pt x="75" y="2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31" y="77"/>
                    <a:pt x="37" y="78"/>
                    <a:pt x="40" y="79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5" y="78"/>
                    <a:pt x="61" y="77"/>
                    <a:pt x="64" y="75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lose/>
                </a:path>
              </a:pathLst>
            </a:custGeom>
            <a:noFill/>
            <a:ln w="12700" cap="rnd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4225925" y="4084638"/>
              <a:ext cx="134938" cy="136525"/>
            </a:xfrm>
            <a:prstGeom prst="ellipse">
              <a:avLst/>
            </a:prstGeom>
            <a:noFill/>
            <a:ln w="12700" cap="rnd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394841" y="5010632"/>
            <a:ext cx="214886" cy="214886"/>
            <a:chOff x="3398838" y="3979863"/>
            <a:chExt cx="346075" cy="346075"/>
          </a:xfrm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398838" y="3979863"/>
              <a:ext cx="300038" cy="301625"/>
            </a:xfrm>
            <a:prstGeom prst="ellipse">
              <a:avLst/>
            </a:prstGeom>
            <a:noFill/>
            <a:ln w="12700" cap="rnd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126"/>
            <p:cNvSpPr>
              <a:spLocks noChangeShapeType="1"/>
            </p:cNvSpPr>
            <p:nvPr/>
          </p:nvSpPr>
          <p:spPr bwMode="auto">
            <a:xfrm>
              <a:off x="3654425" y="4235450"/>
              <a:ext cx="90488" cy="90488"/>
            </a:xfrm>
            <a:prstGeom prst="line">
              <a:avLst/>
            </a:prstGeom>
            <a:noFill/>
            <a:ln w="12700" cap="rnd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51225" y="4032250"/>
              <a:ext cx="195263" cy="196850"/>
            </a:xfrm>
            <a:custGeom>
              <a:avLst/>
              <a:gdLst>
                <a:gd name="T0" fmla="*/ 46 w 52"/>
                <a:gd name="T1" fmla="*/ 44 h 52"/>
                <a:gd name="T2" fmla="*/ 52 w 52"/>
                <a:gd name="T3" fmla="*/ 34 h 52"/>
                <a:gd name="T4" fmla="*/ 46 w 52"/>
                <a:gd name="T5" fmla="*/ 30 h 52"/>
                <a:gd name="T6" fmla="*/ 46 w 52"/>
                <a:gd name="T7" fmla="*/ 22 h 52"/>
                <a:gd name="T8" fmla="*/ 52 w 52"/>
                <a:gd name="T9" fmla="*/ 18 h 52"/>
                <a:gd name="T10" fmla="*/ 46 w 52"/>
                <a:gd name="T11" fmla="*/ 8 h 52"/>
                <a:gd name="T12" fmla="*/ 40 w 52"/>
                <a:gd name="T13" fmla="*/ 11 h 52"/>
                <a:gd name="T14" fmla="*/ 32 w 52"/>
                <a:gd name="T15" fmla="*/ 7 h 52"/>
                <a:gd name="T16" fmla="*/ 32 w 52"/>
                <a:gd name="T17" fmla="*/ 0 h 52"/>
                <a:gd name="T18" fmla="*/ 20 w 52"/>
                <a:gd name="T19" fmla="*/ 0 h 52"/>
                <a:gd name="T20" fmla="*/ 20 w 52"/>
                <a:gd name="T21" fmla="*/ 7 h 52"/>
                <a:gd name="T22" fmla="*/ 13 w 52"/>
                <a:gd name="T23" fmla="*/ 11 h 52"/>
                <a:gd name="T24" fmla="*/ 7 w 52"/>
                <a:gd name="T25" fmla="*/ 8 h 52"/>
                <a:gd name="T26" fmla="*/ 1 w 52"/>
                <a:gd name="T27" fmla="*/ 18 h 52"/>
                <a:gd name="T28" fmla="*/ 7 w 52"/>
                <a:gd name="T29" fmla="*/ 22 h 52"/>
                <a:gd name="T30" fmla="*/ 6 w 52"/>
                <a:gd name="T31" fmla="*/ 30 h 52"/>
                <a:gd name="T32" fmla="*/ 0 w 52"/>
                <a:gd name="T33" fmla="*/ 34 h 52"/>
                <a:gd name="T34" fmla="*/ 6 w 52"/>
                <a:gd name="T35" fmla="*/ 44 h 52"/>
                <a:gd name="T36" fmla="*/ 13 w 52"/>
                <a:gd name="T37" fmla="*/ 41 h 52"/>
                <a:gd name="T38" fmla="*/ 20 w 52"/>
                <a:gd name="T39" fmla="*/ 45 h 52"/>
                <a:gd name="T40" fmla="*/ 20 w 52"/>
                <a:gd name="T41" fmla="*/ 52 h 52"/>
                <a:gd name="T42" fmla="*/ 32 w 52"/>
                <a:gd name="T43" fmla="*/ 52 h 52"/>
                <a:gd name="T44" fmla="*/ 32 w 52"/>
                <a:gd name="T45" fmla="*/ 45 h 52"/>
                <a:gd name="T46" fmla="*/ 40 w 52"/>
                <a:gd name="T47" fmla="*/ 41 h 52"/>
                <a:gd name="T48" fmla="*/ 46 w 52"/>
                <a:gd name="T49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52">
                  <a:moveTo>
                    <a:pt x="46" y="4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8"/>
                    <a:pt x="46" y="25"/>
                    <a:pt x="46" y="2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8" y="9"/>
                    <a:pt x="34" y="8"/>
                    <a:pt x="32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6" y="8"/>
                    <a:pt x="15" y="9"/>
                    <a:pt x="13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4"/>
                    <a:pt x="6" y="27"/>
                    <a:pt x="6" y="3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3"/>
                    <a:pt x="16" y="44"/>
                    <a:pt x="20" y="45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4"/>
                    <a:pt x="38" y="43"/>
                    <a:pt x="40" y="41"/>
                  </a:cubicBezTo>
                  <a:lnTo>
                    <a:pt x="46" y="44"/>
                  </a:lnTo>
                  <a:close/>
                </a:path>
              </a:pathLst>
            </a:custGeom>
            <a:noFill/>
            <a:ln w="12700" cap="flat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519488" y="4100513"/>
              <a:ext cx="60325" cy="60325"/>
            </a:xfrm>
            <a:prstGeom prst="ellipse">
              <a:avLst/>
            </a:prstGeom>
            <a:noFill/>
            <a:ln w="12700" cap="flat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399344" y="5007675"/>
            <a:ext cx="219814" cy="220800"/>
            <a:chOff x="7000875" y="3251200"/>
            <a:chExt cx="354013" cy="355600"/>
          </a:xfrm>
        </p:grpSpPr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000875" y="3251200"/>
              <a:ext cx="354013" cy="355600"/>
            </a:xfrm>
            <a:custGeom>
              <a:avLst/>
              <a:gdLst>
                <a:gd name="T0" fmla="*/ 32 w 94"/>
                <a:gd name="T1" fmla="*/ 70 h 94"/>
                <a:gd name="T2" fmla="*/ 70 w 94"/>
                <a:gd name="T3" fmla="*/ 32 h 94"/>
                <a:gd name="T4" fmla="*/ 88 w 94"/>
                <a:gd name="T5" fmla="*/ 29 h 94"/>
                <a:gd name="T6" fmla="*/ 91 w 94"/>
                <a:gd name="T7" fmla="*/ 11 h 94"/>
                <a:gd name="T8" fmla="*/ 84 w 94"/>
                <a:gd name="T9" fmla="*/ 19 h 94"/>
                <a:gd name="T10" fmla="*/ 75 w 94"/>
                <a:gd name="T11" fmla="*/ 19 h 94"/>
                <a:gd name="T12" fmla="*/ 75 w 94"/>
                <a:gd name="T13" fmla="*/ 10 h 94"/>
                <a:gd name="T14" fmla="*/ 83 w 94"/>
                <a:gd name="T15" fmla="*/ 3 h 94"/>
                <a:gd name="T16" fmla="*/ 65 w 94"/>
                <a:gd name="T17" fmla="*/ 6 h 94"/>
                <a:gd name="T18" fmla="*/ 62 w 94"/>
                <a:gd name="T19" fmla="*/ 24 h 94"/>
                <a:gd name="T20" fmla="*/ 24 w 94"/>
                <a:gd name="T21" fmla="*/ 62 h 94"/>
                <a:gd name="T22" fmla="*/ 6 w 94"/>
                <a:gd name="T23" fmla="*/ 65 h 94"/>
                <a:gd name="T24" fmla="*/ 3 w 94"/>
                <a:gd name="T25" fmla="*/ 83 h 94"/>
                <a:gd name="T26" fmla="*/ 10 w 94"/>
                <a:gd name="T27" fmla="*/ 75 h 94"/>
                <a:gd name="T28" fmla="*/ 19 w 94"/>
                <a:gd name="T29" fmla="*/ 75 h 94"/>
                <a:gd name="T30" fmla="*/ 19 w 94"/>
                <a:gd name="T31" fmla="*/ 84 h 94"/>
                <a:gd name="T32" fmla="*/ 11 w 94"/>
                <a:gd name="T33" fmla="*/ 91 h 94"/>
                <a:gd name="T34" fmla="*/ 29 w 94"/>
                <a:gd name="T35" fmla="*/ 88 h 94"/>
                <a:gd name="T36" fmla="*/ 32 w 94"/>
                <a:gd name="T37" fmla="*/ 7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32" y="70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76" y="34"/>
                    <a:pt x="83" y="33"/>
                    <a:pt x="88" y="29"/>
                  </a:cubicBezTo>
                  <a:cubicBezTo>
                    <a:pt x="93" y="24"/>
                    <a:pt x="94" y="17"/>
                    <a:pt x="91" y="1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7" y="0"/>
                    <a:pt x="70" y="1"/>
                    <a:pt x="65" y="6"/>
                  </a:cubicBezTo>
                  <a:cubicBezTo>
                    <a:pt x="61" y="11"/>
                    <a:pt x="60" y="18"/>
                    <a:pt x="62" y="24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60"/>
                    <a:pt x="11" y="61"/>
                    <a:pt x="6" y="65"/>
                  </a:cubicBezTo>
                  <a:cubicBezTo>
                    <a:pt x="1" y="70"/>
                    <a:pt x="0" y="77"/>
                    <a:pt x="3" y="83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7" y="94"/>
                    <a:pt x="24" y="93"/>
                    <a:pt x="29" y="88"/>
                  </a:cubicBezTo>
                  <a:cubicBezTo>
                    <a:pt x="33" y="83"/>
                    <a:pt x="34" y="76"/>
                    <a:pt x="32" y="70"/>
                  </a:cubicBezTo>
                  <a:close/>
                </a:path>
              </a:pathLst>
            </a:custGeom>
            <a:noFill/>
            <a:ln w="12700" cap="flat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000875" y="3251200"/>
              <a:ext cx="177800" cy="177800"/>
            </a:xfrm>
            <a:custGeom>
              <a:avLst/>
              <a:gdLst>
                <a:gd name="T0" fmla="*/ 47 w 47"/>
                <a:gd name="T1" fmla="*/ 39 h 47"/>
                <a:gd name="T2" fmla="*/ 32 w 47"/>
                <a:gd name="T3" fmla="*/ 24 h 47"/>
                <a:gd name="T4" fmla="*/ 29 w 47"/>
                <a:gd name="T5" fmla="*/ 6 h 47"/>
                <a:gd name="T6" fmla="*/ 11 w 47"/>
                <a:gd name="T7" fmla="*/ 3 h 47"/>
                <a:gd name="T8" fmla="*/ 19 w 47"/>
                <a:gd name="T9" fmla="*/ 10 h 47"/>
                <a:gd name="T10" fmla="*/ 19 w 47"/>
                <a:gd name="T11" fmla="*/ 19 h 47"/>
                <a:gd name="T12" fmla="*/ 10 w 47"/>
                <a:gd name="T13" fmla="*/ 19 h 47"/>
                <a:gd name="T14" fmla="*/ 3 w 47"/>
                <a:gd name="T15" fmla="*/ 11 h 47"/>
                <a:gd name="T16" fmla="*/ 6 w 47"/>
                <a:gd name="T17" fmla="*/ 29 h 47"/>
                <a:gd name="T18" fmla="*/ 24 w 47"/>
                <a:gd name="T19" fmla="*/ 32 h 47"/>
                <a:gd name="T20" fmla="*/ 39 w 47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7">
                  <a:moveTo>
                    <a:pt x="47" y="39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4" y="18"/>
                    <a:pt x="33" y="11"/>
                    <a:pt x="29" y="6"/>
                  </a:cubicBezTo>
                  <a:cubicBezTo>
                    <a:pt x="24" y="1"/>
                    <a:pt x="17" y="0"/>
                    <a:pt x="11" y="3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11" y="33"/>
                    <a:pt x="18" y="35"/>
                    <a:pt x="24" y="32"/>
                  </a:cubicBezTo>
                  <a:cubicBezTo>
                    <a:pt x="39" y="47"/>
                    <a:pt x="39" y="47"/>
                    <a:pt x="39" y="47"/>
                  </a:cubicBezTo>
                </a:path>
              </a:pathLst>
            </a:custGeom>
            <a:noFill/>
            <a:ln w="12700" cap="flat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178675" y="3429000"/>
              <a:ext cx="176213" cy="177800"/>
            </a:xfrm>
            <a:custGeom>
              <a:avLst/>
              <a:gdLst>
                <a:gd name="T0" fmla="*/ 0 w 47"/>
                <a:gd name="T1" fmla="*/ 8 h 47"/>
                <a:gd name="T2" fmla="*/ 15 w 47"/>
                <a:gd name="T3" fmla="*/ 23 h 47"/>
                <a:gd name="T4" fmla="*/ 18 w 47"/>
                <a:gd name="T5" fmla="*/ 41 h 47"/>
                <a:gd name="T6" fmla="*/ 36 w 47"/>
                <a:gd name="T7" fmla="*/ 44 h 47"/>
                <a:gd name="T8" fmla="*/ 28 w 47"/>
                <a:gd name="T9" fmla="*/ 37 h 47"/>
                <a:gd name="T10" fmla="*/ 28 w 47"/>
                <a:gd name="T11" fmla="*/ 28 h 47"/>
                <a:gd name="T12" fmla="*/ 37 w 47"/>
                <a:gd name="T13" fmla="*/ 28 h 47"/>
                <a:gd name="T14" fmla="*/ 44 w 47"/>
                <a:gd name="T15" fmla="*/ 36 h 47"/>
                <a:gd name="T16" fmla="*/ 41 w 47"/>
                <a:gd name="T17" fmla="*/ 18 h 47"/>
                <a:gd name="T18" fmla="*/ 23 w 47"/>
                <a:gd name="T19" fmla="*/ 15 h 47"/>
                <a:gd name="T20" fmla="*/ 8 w 47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7">
                  <a:moveTo>
                    <a:pt x="0" y="8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3" y="29"/>
                    <a:pt x="14" y="36"/>
                    <a:pt x="18" y="41"/>
                  </a:cubicBezTo>
                  <a:cubicBezTo>
                    <a:pt x="23" y="46"/>
                    <a:pt x="30" y="47"/>
                    <a:pt x="36" y="44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7" y="30"/>
                    <a:pt x="46" y="23"/>
                    <a:pt x="41" y="18"/>
                  </a:cubicBezTo>
                  <a:cubicBezTo>
                    <a:pt x="36" y="14"/>
                    <a:pt x="29" y="13"/>
                    <a:pt x="23" y="1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12700" cap="flat">
              <a:solidFill>
                <a:srgbClr val="D3039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138424" y="5059939"/>
            <a:ext cx="720754" cy="116272"/>
            <a:chOff x="7022042" y="5062403"/>
            <a:chExt cx="720754" cy="116272"/>
          </a:xfrm>
        </p:grpSpPr>
        <p:sp>
          <p:nvSpPr>
            <p:cNvPr id="62" name="Oval 61"/>
            <p:cNvSpPr/>
            <p:nvPr/>
          </p:nvSpPr>
          <p:spPr>
            <a:xfrm>
              <a:off x="7022042" y="5062403"/>
              <a:ext cx="116272" cy="11627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7349603" y="5087723"/>
              <a:ext cx="65632" cy="6563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7626524" y="5062403"/>
              <a:ext cx="116272" cy="11627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145391" y="5059939"/>
            <a:ext cx="720754" cy="116272"/>
            <a:chOff x="7022042" y="5062403"/>
            <a:chExt cx="720754" cy="116272"/>
          </a:xfrm>
        </p:grpSpPr>
        <p:sp>
          <p:nvSpPr>
            <p:cNvPr id="68" name="Oval 67"/>
            <p:cNvSpPr/>
            <p:nvPr/>
          </p:nvSpPr>
          <p:spPr>
            <a:xfrm>
              <a:off x="7022042" y="5062403"/>
              <a:ext cx="116272" cy="11627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7349603" y="5087723"/>
              <a:ext cx="65632" cy="6563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7626524" y="5062403"/>
              <a:ext cx="116272" cy="11627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4473171" y="-12700"/>
            <a:ext cx="3245658" cy="396329"/>
          </a:xfrm>
          <a:custGeom>
            <a:avLst/>
            <a:gdLst>
              <a:gd name="connsiteX0" fmla="*/ 0 w 3732305"/>
              <a:gd name="connsiteY0" fmla="*/ 0 h 455754"/>
              <a:gd name="connsiteX1" fmla="*/ 3732305 w 3732305"/>
              <a:gd name="connsiteY1" fmla="*/ 0 h 455754"/>
              <a:gd name="connsiteX2" fmla="*/ 3675246 w 3732305"/>
              <a:gd name="connsiteY2" fmla="*/ 20118 h 455754"/>
              <a:gd name="connsiteX3" fmla="*/ 3349213 w 3732305"/>
              <a:gd name="connsiteY3" fmla="*/ 124794 h 455754"/>
              <a:gd name="connsiteX4" fmla="*/ 2777713 w 3732305"/>
              <a:gd name="connsiteY4" fmla="*/ 35894 h 455754"/>
              <a:gd name="connsiteX5" fmla="*/ 2180813 w 3732305"/>
              <a:gd name="connsiteY5" fmla="*/ 277194 h 455754"/>
              <a:gd name="connsiteX6" fmla="*/ 1609313 w 3732305"/>
              <a:gd name="connsiteY6" fmla="*/ 99394 h 455754"/>
              <a:gd name="connsiteX7" fmla="*/ 783813 w 3732305"/>
              <a:gd name="connsiteY7" fmla="*/ 454994 h 455754"/>
              <a:gd name="connsiteX8" fmla="*/ 50736 w 3732305"/>
              <a:gd name="connsiteY8" fmla="*/ 46436 h 45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2305" h="455754">
                <a:moveTo>
                  <a:pt x="0" y="0"/>
                </a:moveTo>
                <a:lnTo>
                  <a:pt x="3732305" y="0"/>
                </a:lnTo>
                <a:lnTo>
                  <a:pt x="3675246" y="20118"/>
                </a:lnTo>
                <a:cubicBezTo>
                  <a:pt x="3533892" y="67776"/>
                  <a:pt x="3410597" y="105744"/>
                  <a:pt x="3349213" y="124794"/>
                </a:cubicBezTo>
                <a:cubicBezTo>
                  <a:pt x="3103680" y="200994"/>
                  <a:pt x="2972446" y="10494"/>
                  <a:pt x="2777713" y="35894"/>
                </a:cubicBezTo>
                <a:cubicBezTo>
                  <a:pt x="2582980" y="61294"/>
                  <a:pt x="2375546" y="266611"/>
                  <a:pt x="2180813" y="277194"/>
                </a:cubicBezTo>
                <a:cubicBezTo>
                  <a:pt x="1986080" y="287777"/>
                  <a:pt x="1842146" y="69761"/>
                  <a:pt x="1609313" y="99394"/>
                </a:cubicBezTo>
                <a:cubicBezTo>
                  <a:pt x="1376480" y="129027"/>
                  <a:pt x="1054746" y="474044"/>
                  <a:pt x="783813" y="454994"/>
                </a:cubicBezTo>
                <a:cubicBezTo>
                  <a:pt x="546747" y="438325"/>
                  <a:pt x="228651" y="202879"/>
                  <a:pt x="50736" y="46436"/>
                </a:cubicBez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Slide Number Placeholder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Round Same Side Corner Rectangle 41"/>
          <p:cNvSpPr/>
          <p:nvPr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3878125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8"/>
          <p:cNvSpPr/>
          <p:nvPr/>
        </p:nvSpPr>
        <p:spPr>
          <a:xfrm>
            <a:off x="0" y="0"/>
            <a:ext cx="12192000" cy="5482260"/>
          </a:xfrm>
          <a:custGeom>
            <a:avLst/>
            <a:gdLst>
              <a:gd name="connsiteX0" fmla="*/ 0 w 12192000"/>
              <a:gd name="connsiteY0" fmla="*/ 0 h 5482260"/>
              <a:gd name="connsiteX1" fmla="*/ 12192000 w 12192000"/>
              <a:gd name="connsiteY1" fmla="*/ 0 h 5482260"/>
              <a:gd name="connsiteX2" fmla="*/ 12192000 w 12192000"/>
              <a:gd name="connsiteY2" fmla="*/ 3499535 h 5482260"/>
              <a:gd name="connsiteX3" fmla="*/ 12156095 w 12192000"/>
              <a:gd name="connsiteY3" fmla="*/ 3484296 h 5482260"/>
              <a:gd name="connsiteX4" fmla="*/ 11887200 w 12192000"/>
              <a:gd name="connsiteY4" fmla="*/ 3437361 h 5482260"/>
              <a:gd name="connsiteX5" fmla="*/ 9042400 w 12192000"/>
              <a:gd name="connsiteY5" fmla="*/ 5482061 h 5482260"/>
              <a:gd name="connsiteX6" fmla="*/ 6172202 w 12192000"/>
              <a:gd name="connsiteY6" fmla="*/ 3297661 h 5482260"/>
              <a:gd name="connsiteX7" fmla="*/ 2044700 w 12192000"/>
              <a:gd name="connsiteY7" fmla="*/ 4300961 h 5482260"/>
              <a:gd name="connsiteX8" fmla="*/ 176349 w 12192000"/>
              <a:gd name="connsiteY8" fmla="*/ 3243909 h 5482260"/>
              <a:gd name="connsiteX9" fmla="*/ 0 w 12192000"/>
              <a:gd name="connsiteY9" fmla="*/ 3051242 h 548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482260">
                <a:moveTo>
                  <a:pt x="0" y="0"/>
                </a:moveTo>
                <a:lnTo>
                  <a:pt x="12192000" y="0"/>
                </a:lnTo>
                <a:lnTo>
                  <a:pt x="12192000" y="3499535"/>
                </a:lnTo>
                <a:lnTo>
                  <a:pt x="12156095" y="3484296"/>
                </a:lnTo>
                <a:cubicBezTo>
                  <a:pt x="12063871" y="3450309"/>
                  <a:pt x="11973917" y="3433194"/>
                  <a:pt x="11887200" y="3437361"/>
                </a:cubicBezTo>
                <a:cubicBezTo>
                  <a:pt x="10962217" y="3481811"/>
                  <a:pt x="9994900" y="5505344"/>
                  <a:pt x="9042400" y="5482061"/>
                </a:cubicBezTo>
                <a:cubicBezTo>
                  <a:pt x="8089901" y="5458778"/>
                  <a:pt x="7338483" y="3494511"/>
                  <a:pt x="6172202" y="3297661"/>
                </a:cubicBezTo>
                <a:cubicBezTo>
                  <a:pt x="5005918" y="3100811"/>
                  <a:pt x="3158067" y="4457594"/>
                  <a:pt x="2044700" y="4300961"/>
                </a:cubicBezTo>
                <a:cubicBezTo>
                  <a:pt x="1348846" y="4203065"/>
                  <a:pt x="676970" y="3746328"/>
                  <a:pt x="176349" y="3243909"/>
                </a:cubicBezTo>
                <a:lnTo>
                  <a:pt x="0" y="3051242"/>
                </a:ln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-30716" y="-13500"/>
            <a:ext cx="3621878" cy="6888212"/>
            <a:chOff x="-30716" y="-13500"/>
            <a:chExt cx="3621878" cy="6888212"/>
          </a:xfrm>
        </p:grpSpPr>
        <p:sp>
          <p:nvSpPr>
            <p:cNvPr id="55" name="Freeform 54"/>
            <p:cNvSpPr/>
            <p:nvPr/>
          </p:nvSpPr>
          <p:spPr>
            <a:xfrm rot="10800000" flipH="1">
              <a:off x="-16969" y="0"/>
              <a:ext cx="3142637" cy="6874712"/>
            </a:xfrm>
            <a:custGeom>
              <a:avLst/>
              <a:gdLst>
                <a:gd name="connsiteX0" fmla="*/ 0 w 3142637"/>
                <a:gd name="connsiteY0" fmla="*/ 1681529 h 6874712"/>
                <a:gd name="connsiteX1" fmla="*/ 150269 w 3142637"/>
                <a:gd name="connsiteY1" fmla="*/ 1206121 h 6874712"/>
                <a:gd name="connsiteX2" fmla="*/ 442896 w 3142637"/>
                <a:gd name="connsiteY2" fmla="*/ 24574 h 6874712"/>
                <a:gd name="connsiteX3" fmla="*/ 441377 w 3142637"/>
                <a:gd name="connsiteY3" fmla="*/ 0 h 6874712"/>
                <a:gd name="connsiteX4" fmla="*/ 0 w 3142637"/>
                <a:gd name="connsiteY4" fmla="*/ 0 h 6874712"/>
                <a:gd name="connsiteX5" fmla="*/ 0 w 3142637"/>
                <a:gd name="connsiteY5" fmla="*/ 6874712 h 6874712"/>
                <a:gd name="connsiteX6" fmla="*/ 3142637 w 3142637"/>
                <a:gd name="connsiteY6" fmla="*/ 6874712 h 6874712"/>
                <a:gd name="connsiteX7" fmla="*/ 2959255 w 3142637"/>
                <a:gd name="connsiteY7" fmla="*/ 6540338 h 6874712"/>
                <a:gd name="connsiteX8" fmla="*/ 2420297 w 3142637"/>
                <a:gd name="connsiteY8" fmla="*/ 5647073 h 6874712"/>
                <a:gd name="connsiteX9" fmla="*/ 107592 w 3142637"/>
                <a:gd name="connsiteY9" fmla="*/ 3902802 h 6874712"/>
                <a:gd name="connsiteX10" fmla="*/ 0 w 3142637"/>
                <a:gd name="connsiteY10" fmla="*/ 3780446 h 6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2637" h="6874712">
                  <a:moveTo>
                    <a:pt x="0" y="1681529"/>
                  </a:moveTo>
                  <a:lnTo>
                    <a:pt x="150269" y="1206121"/>
                  </a:lnTo>
                  <a:cubicBezTo>
                    <a:pt x="300189" y="739255"/>
                    <a:pt x="435283" y="312861"/>
                    <a:pt x="442896" y="24574"/>
                  </a:cubicBezTo>
                  <a:lnTo>
                    <a:pt x="441377" y="0"/>
                  </a:lnTo>
                  <a:lnTo>
                    <a:pt x="0" y="0"/>
                  </a:lnTo>
                  <a:close/>
                  <a:moveTo>
                    <a:pt x="0" y="6874712"/>
                  </a:moveTo>
                  <a:lnTo>
                    <a:pt x="3142637" y="6874712"/>
                  </a:lnTo>
                  <a:lnTo>
                    <a:pt x="2959255" y="6540338"/>
                  </a:lnTo>
                  <a:cubicBezTo>
                    <a:pt x="2766422" y="6198708"/>
                    <a:pt x="2575863" y="5888628"/>
                    <a:pt x="2420297" y="5647073"/>
                  </a:cubicBezTo>
                  <a:cubicBezTo>
                    <a:pt x="1881006" y="4809681"/>
                    <a:pt x="707573" y="4507346"/>
                    <a:pt x="107592" y="3902802"/>
                  </a:cubicBezTo>
                  <a:lnTo>
                    <a:pt x="0" y="378044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 rot="10800000" flipH="1">
              <a:off x="-30716" y="-13500"/>
              <a:ext cx="2931041" cy="6888212"/>
            </a:xfrm>
            <a:custGeom>
              <a:avLst/>
              <a:gdLst>
                <a:gd name="connsiteX0" fmla="*/ 0 w 2931041"/>
                <a:gd name="connsiteY0" fmla="*/ 990539 h 6888212"/>
                <a:gd name="connsiteX1" fmla="*/ 4472 w 2931041"/>
                <a:gd name="connsiteY1" fmla="*/ 976513 h 6888212"/>
                <a:gd name="connsiteX2" fmla="*/ 223896 w 2931041"/>
                <a:gd name="connsiteY2" fmla="*/ 24575 h 6888212"/>
                <a:gd name="connsiteX3" fmla="*/ 222377 w 2931041"/>
                <a:gd name="connsiteY3" fmla="*/ 0 h 6888212"/>
                <a:gd name="connsiteX4" fmla="*/ 0 w 2931041"/>
                <a:gd name="connsiteY4" fmla="*/ 0 h 6888212"/>
                <a:gd name="connsiteX5" fmla="*/ 0 w 2931041"/>
                <a:gd name="connsiteY5" fmla="*/ 6888212 h 6888212"/>
                <a:gd name="connsiteX6" fmla="*/ 2931041 w 2931041"/>
                <a:gd name="connsiteY6" fmla="*/ 6888212 h 6888212"/>
                <a:gd name="connsiteX7" fmla="*/ 2740255 w 2931041"/>
                <a:gd name="connsiteY7" fmla="*/ 6540338 h 6888212"/>
                <a:gd name="connsiteX8" fmla="*/ 2201297 w 2931041"/>
                <a:gd name="connsiteY8" fmla="*/ 5647073 h 6888212"/>
                <a:gd name="connsiteX9" fmla="*/ 36679 w 2931041"/>
                <a:gd name="connsiteY9" fmla="*/ 4037329 h 6888212"/>
                <a:gd name="connsiteX10" fmla="*/ 0 w 2931041"/>
                <a:gd name="connsiteY10" fmla="*/ 4004008 h 688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1041" h="6888212">
                  <a:moveTo>
                    <a:pt x="0" y="990539"/>
                  </a:moveTo>
                  <a:lnTo>
                    <a:pt x="4472" y="976513"/>
                  </a:lnTo>
                  <a:cubicBezTo>
                    <a:pt x="122679" y="600960"/>
                    <a:pt x="217552" y="264814"/>
                    <a:pt x="223896" y="24575"/>
                  </a:cubicBezTo>
                  <a:lnTo>
                    <a:pt x="222377" y="0"/>
                  </a:lnTo>
                  <a:lnTo>
                    <a:pt x="0" y="0"/>
                  </a:lnTo>
                  <a:close/>
                  <a:moveTo>
                    <a:pt x="0" y="6888212"/>
                  </a:moveTo>
                  <a:lnTo>
                    <a:pt x="2931041" y="6888212"/>
                  </a:lnTo>
                  <a:lnTo>
                    <a:pt x="2740255" y="6540338"/>
                  </a:lnTo>
                  <a:cubicBezTo>
                    <a:pt x="2547422" y="6198708"/>
                    <a:pt x="2356863" y="5888628"/>
                    <a:pt x="2201297" y="5647073"/>
                  </a:cubicBezTo>
                  <a:cubicBezTo>
                    <a:pt x="1703490" y="4874095"/>
                    <a:pt x="665348" y="4557024"/>
                    <a:pt x="36679" y="4037329"/>
                  </a:cubicBezTo>
                  <a:lnTo>
                    <a:pt x="0" y="400400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 rot="10800000" flipH="1">
              <a:off x="-16970" y="0"/>
              <a:ext cx="3608132" cy="6874712"/>
            </a:xfrm>
            <a:custGeom>
              <a:avLst/>
              <a:gdLst>
                <a:gd name="connsiteX0" fmla="*/ 0 w 3608132"/>
                <a:gd name="connsiteY0" fmla="*/ 6874712 h 6874712"/>
                <a:gd name="connsiteX1" fmla="*/ 3608132 w 3608132"/>
                <a:gd name="connsiteY1" fmla="*/ 6874712 h 6874712"/>
                <a:gd name="connsiteX2" fmla="*/ 3424750 w 3608132"/>
                <a:gd name="connsiteY2" fmla="*/ 6540338 h 6874712"/>
                <a:gd name="connsiteX3" fmla="*/ 2885792 w 3608132"/>
                <a:gd name="connsiteY3" fmla="*/ 5647073 h 6874712"/>
                <a:gd name="connsiteX4" fmla="*/ 264173 w 3608132"/>
                <a:gd name="connsiteY4" fmla="*/ 3425701 h 6874712"/>
                <a:gd name="connsiteX5" fmla="*/ 908391 w 3608132"/>
                <a:gd name="connsiteY5" fmla="*/ 24575 h 6874712"/>
                <a:gd name="connsiteX6" fmla="*/ 906872 w 3608132"/>
                <a:gd name="connsiteY6" fmla="*/ 0 h 6874712"/>
                <a:gd name="connsiteX7" fmla="*/ 0 w 3608132"/>
                <a:gd name="connsiteY7" fmla="*/ 0 h 6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8132" h="6874712">
                  <a:moveTo>
                    <a:pt x="0" y="6874712"/>
                  </a:moveTo>
                  <a:lnTo>
                    <a:pt x="3608132" y="6874712"/>
                  </a:lnTo>
                  <a:lnTo>
                    <a:pt x="3424750" y="6540338"/>
                  </a:lnTo>
                  <a:cubicBezTo>
                    <a:pt x="3231917" y="6198708"/>
                    <a:pt x="3041358" y="5888628"/>
                    <a:pt x="2885792" y="5647073"/>
                  </a:cubicBezTo>
                  <a:cubicBezTo>
                    <a:pt x="2222049" y="4616436"/>
                    <a:pt x="597712" y="4396301"/>
                    <a:pt x="264173" y="3425701"/>
                  </a:cubicBezTo>
                  <a:cubicBezTo>
                    <a:pt x="-38748" y="2544201"/>
                    <a:pt x="888091" y="793338"/>
                    <a:pt x="908391" y="24575"/>
                  </a:cubicBezTo>
                  <a:lnTo>
                    <a:pt x="90687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 rot="10800000" flipH="1">
              <a:off x="-30715" y="0"/>
              <a:ext cx="3389131" cy="6856333"/>
            </a:xfrm>
            <a:custGeom>
              <a:avLst/>
              <a:gdLst>
                <a:gd name="connsiteX0" fmla="*/ 0 w 3389131"/>
                <a:gd name="connsiteY0" fmla="*/ 2746807 h 6856333"/>
                <a:gd name="connsiteX1" fmla="*/ 15182 w 3389131"/>
                <a:gd name="connsiteY1" fmla="*/ 2612121 h 6856333"/>
                <a:gd name="connsiteX2" fmla="*/ 689390 w 3389131"/>
                <a:gd name="connsiteY2" fmla="*/ 6196 h 6856333"/>
                <a:gd name="connsiteX3" fmla="*/ 689007 w 3389131"/>
                <a:gd name="connsiteY3" fmla="*/ 0 h 6856333"/>
                <a:gd name="connsiteX4" fmla="*/ 0 w 3389131"/>
                <a:gd name="connsiteY4" fmla="*/ 0 h 6856333"/>
                <a:gd name="connsiteX5" fmla="*/ 0 w 3389131"/>
                <a:gd name="connsiteY5" fmla="*/ 6856333 h 6856333"/>
                <a:gd name="connsiteX6" fmla="*/ 3389131 w 3389131"/>
                <a:gd name="connsiteY6" fmla="*/ 6856333 h 6856333"/>
                <a:gd name="connsiteX7" fmla="*/ 3205749 w 3389131"/>
                <a:gd name="connsiteY7" fmla="*/ 6521959 h 6856333"/>
                <a:gd name="connsiteX8" fmla="*/ 2666791 w 3389131"/>
                <a:gd name="connsiteY8" fmla="*/ 5628694 h 6856333"/>
                <a:gd name="connsiteX9" fmla="*/ 45172 w 3389131"/>
                <a:gd name="connsiteY9" fmla="*/ 3407322 h 6856333"/>
                <a:gd name="connsiteX10" fmla="*/ 2264 w 3389131"/>
                <a:gd name="connsiteY10" fmla="*/ 3232305 h 6856333"/>
                <a:gd name="connsiteX11" fmla="*/ 0 w 3389131"/>
                <a:gd name="connsiteY11" fmla="*/ 3206965 h 685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89131" h="6856333">
                  <a:moveTo>
                    <a:pt x="0" y="2746807"/>
                  </a:moveTo>
                  <a:lnTo>
                    <a:pt x="15182" y="2612121"/>
                  </a:lnTo>
                  <a:cubicBezTo>
                    <a:pt x="149012" y="1711772"/>
                    <a:pt x="674165" y="582768"/>
                    <a:pt x="689390" y="6196"/>
                  </a:cubicBezTo>
                  <a:lnTo>
                    <a:pt x="689007" y="0"/>
                  </a:lnTo>
                  <a:lnTo>
                    <a:pt x="0" y="0"/>
                  </a:lnTo>
                  <a:close/>
                  <a:moveTo>
                    <a:pt x="0" y="6856333"/>
                  </a:moveTo>
                  <a:lnTo>
                    <a:pt x="3389131" y="6856333"/>
                  </a:lnTo>
                  <a:lnTo>
                    <a:pt x="3205749" y="6521959"/>
                  </a:lnTo>
                  <a:cubicBezTo>
                    <a:pt x="3012916" y="6180329"/>
                    <a:pt x="2822357" y="5870249"/>
                    <a:pt x="2666791" y="5628694"/>
                  </a:cubicBezTo>
                  <a:cubicBezTo>
                    <a:pt x="2003048" y="4598057"/>
                    <a:pt x="378711" y="4377921"/>
                    <a:pt x="45172" y="3407322"/>
                  </a:cubicBezTo>
                  <a:cubicBezTo>
                    <a:pt x="26240" y="3352228"/>
                    <a:pt x="12111" y="3293739"/>
                    <a:pt x="2264" y="3232305"/>
                  </a:cubicBezTo>
                  <a:lnTo>
                    <a:pt x="0" y="3206965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579430" y="4104563"/>
            <a:ext cx="2624767" cy="2751770"/>
            <a:chOff x="9579430" y="4279454"/>
            <a:chExt cx="2624767" cy="2751770"/>
          </a:xfrm>
        </p:grpSpPr>
        <p:sp>
          <p:nvSpPr>
            <p:cNvPr id="66" name="Freeform 65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Freeform 66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Freeform 63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Area Chart Presentation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0923856" y="-13500"/>
            <a:ext cx="1268145" cy="1172257"/>
          </a:xfrm>
          <a:custGeom>
            <a:avLst/>
            <a:gdLst>
              <a:gd name="connsiteX0" fmla="*/ 55772 w 1268145"/>
              <a:gd name="connsiteY0" fmla="*/ 0 h 1172257"/>
              <a:gd name="connsiteX1" fmla="*/ 1268145 w 1268145"/>
              <a:gd name="connsiteY1" fmla="*/ 0 h 1172257"/>
              <a:gd name="connsiteX2" fmla="*/ 1268145 w 1268145"/>
              <a:gd name="connsiteY2" fmla="*/ 1074086 h 1172257"/>
              <a:gd name="connsiteX3" fmla="*/ 1213772 w 1268145"/>
              <a:gd name="connsiteY3" fmla="*/ 1103598 h 1172257"/>
              <a:gd name="connsiteX4" fmla="*/ 873692 w 1268145"/>
              <a:gd name="connsiteY4" fmla="*/ 1172257 h 1172257"/>
              <a:gd name="connsiteX5" fmla="*/ 0 w 1268145"/>
              <a:gd name="connsiteY5" fmla="*/ 298565 h 1172257"/>
              <a:gd name="connsiteX6" fmla="*/ 17750 w 1268145"/>
              <a:gd name="connsiteY6" fmla="*/ 122486 h 117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8145" h="1172257">
                <a:moveTo>
                  <a:pt x="55772" y="0"/>
                </a:moveTo>
                <a:lnTo>
                  <a:pt x="1268145" y="0"/>
                </a:lnTo>
                <a:lnTo>
                  <a:pt x="1268145" y="1074086"/>
                </a:lnTo>
                <a:lnTo>
                  <a:pt x="1213772" y="1103598"/>
                </a:lnTo>
                <a:cubicBezTo>
                  <a:pt x="1109245" y="1147809"/>
                  <a:pt x="994324" y="1172257"/>
                  <a:pt x="873692" y="1172257"/>
                </a:cubicBezTo>
                <a:cubicBezTo>
                  <a:pt x="391165" y="1172257"/>
                  <a:pt x="0" y="781092"/>
                  <a:pt x="0" y="298565"/>
                </a:cubicBezTo>
                <a:cubicBezTo>
                  <a:pt x="0" y="238249"/>
                  <a:pt x="6112" y="179361"/>
                  <a:pt x="17750" y="122486"/>
                </a:cubicBez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73398" y="1938123"/>
            <a:ext cx="5874256" cy="3571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02" y="1660525"/>
            <a:ext cx="7897848" cy="4560118"/>
          </a:xfrm>
          <a:prstGeom prst="rect">
            <a:avLst/>
          </a:prstGeom>
        </p:spPr>
      </p:pic>
      <p:graphicFrame>
        <p:nvGraphicFramePr>
          <p:cNvPr id="40" name="Chart 39"/>
          <p:cNvGraphicFramePr/>
          <p:nvPr>
            <p:extLst>
              <p:ext uri="{D42A27DB-BD31-4B8C-83A1-F6EECF244321}">
                <p14:modId xmlns:p14="http://schemas.microsoft.com/office/powerpoint/2010/main" val="2044231502"/>
              </p:ext>
            </p:extLst>
          </p:nvPr>
        </p:nvGraphicFramePr>
        <p:xfrm>
          <a:off x="1765300" y="2173072"/>
          <a:ext cx="5290452" cy="3204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Oval 40"/>
          <p:cNvSpPr/>
          <p:nvPr/>
        </p:nvSpPr>
        <p:spPr>
          <a:xfrm>
            <a:off x="9019347" y="5170956"/>
            <a:ext cx="546339" cy="546339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50944" y="2289196"/>
            <a:ext cx="2683144" cy="172354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Vivamus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pretium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quam, in </a:t>
            </a:r>
            <a:r>
              <a:rPr lang="en-US" sz="1400" dirty="0" err="1">
                <a:solidFill>
                  <a:schemeClr val="bg1"/>
                </a:solidFill>
              </a:rPr>
              <a:t>vestibulum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risus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Fusce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, dictum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ultrices</a:t>
            </a:r>
            <a:r>
              <a:rPr lang="en-US" sz="1400" dirty="0">
                <a:solidFill>
                  <a:schemeClr val="bg1"/>
                </a:solidFill>
              </a:rPr>
              <a:t> non, </a:t>
            </a:r>
            <a:r>
              <a:rPr lang="en-US" sz="1400" dirty="0" err="1">
                <a:solidFill>
                  <a:schemeClr val="bg1"/>
                </a:solidFill>
              </a:rPr>
              <a:t>finibus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blandit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viverra</a:t>
            </a:r>
            <a:r>
              <a:rPr lang="en-US" sz="1400" dirty="0">
                <a:solidFill>
                  <a:schemeClr val="bg1"/>
                </a:solidFill>
              </a:rPr>
              <a:t> a lacus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gravida.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7950944" y="2080233"/>
            <a:ext cx="613202" cy="0"/>
            <a:chOff x="5410200" y="5090501"/>
            <a:chExt cx="613202" cy="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Freeform 76"/>
          <p:cNvSpPr/>
          <p:nvPr/>
        </p:nvSpPr>
        <p:spPr>
          <a:xfrm>
            <a:off x="0" y="2477783"/>
            <a:ext cx="242857" cy="534100"/>
          </a:xfrm>
          <a:custGeom>
            <a:avLst/>
            <a:gdLst>
              <a:gd name="connsiteX0" fmla="*/ 0 w 242857"/>
              <a:gd name="connsiteY0" fmla="*/ 0 h 534100"/>
              <a:gd name="connsiteX1" fmla="*/ 76017 w 242857"/>
              <a:gd name="connsiteY1" fmla="*/ 15347 h 534100"/>
              <a:gd name="connsiteX2" fmla="*/ 242857 w 242857"/>
              <a:gd name="connsiteY2" fmla="*/ 267050 h 534100"/>
              <a:gd name="connsiteX3" fmla="*/ 76017 w 242857"/>
              <a:gd name="connsiteY3" fmla="*/ 518753 h 534100"/>
              <a:gd name="connsiteX4" fmla="*/ 0 w 242857"/>
              <a:gd name="connsiteY4" fmla="*/ 534100 h 53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857" h="534100">
                <a:moveTo>
                  <a:pt x="0" y="0"/>
                </a:moveTo>
                <a:lnTo>
                  <a:pt x="76017" y="15347"/>
                </a:lnTo>
                <a:cubicBezTo>
                  <a:pt x="174062" y="56817"/>
                  <a:pt x="242857" y="153899"/>
                  <a:pt x="242857" y="267050"/>
                </a:cubicBezTo>
                <a:cubicBezTo>
                  <a:pt x="242857" y="380201"/>
                  <a:pt x="174062" y="477284"/>
                  <a:pt x="76017" y="518753"/>
                </a:cubicBezTo>
                <a:lnTo>
                  <a:pt x="0" y="534100"/>
                </a:lnTo>
                <a:close/>
              </a:path>
            </a:pathLst>
          </a:cu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13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8545" b="46726"/>
          <a:stretch/>
        </p:blipFill>
        <p:spPr>
          <a:xfrm>
            <a:off x="0" y="1911803"/>
            <a:ext cx="12192000" cy="494619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0" y="2666784"/>
            <a:ext cx="12192000" cy="4191216"/>
          </a:xfrm>
          <a:prstGeom prst="rect">
            <a:avLst/>
          </a:prstGeom>
          <a:solidFill>
            <a:srgbClr val="0C046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0" y="0"/>
            <a:ext cx="12192000" cy="5482260"/>
          </a:xfrm>
          <a:custGeom>
            <a:avLst/>
            <a:gdLst>
              <a:gd name="connsiteX0" fmla="*/ 0 w 12192000"/>
              <a:gd name="connsiteY0" fmla="*/ 0 h 5482260"/>
              <a:gd name="connsiteX1" fmla="*/ 12192000 w 12192000"/>
              <a:gd name="connsiteY1" fmla="*/ 0 h 5482260"/>
              <a:gd name="connsiteX2" fmla="*/ 12192000 w 12192000"/>
              <a:gd name="connsiteY2" fmla="*/ 3499535 h 5482260"/>
              <a:gd name="connsiteX3" fmla="*/ 12156095 w 12192000"/>
              <a:gd name="connsiteY3" fmla="*/ 3484296 h 5482260"/>
              <a:gd name="connsiteX4" fmla="*/ 11887200 w 12192000"/>
              <a:gd name="connsiteY4" fmla="*/ 3437361 h 5482260"/>
              <a:gd name="connsiteX5" fmla="*/ 9042400 w 12192000"/>
              <a:gd name="connsiteY5" fmla="*/ 5482061 h 5482260"/>
              <a:gd name="connsiteX6" fmla="*/ 6172202 w 12192000"/>
              <a:gd name="connsiteY6" fmla="*/ 3297661 h 5482260"/>
              <a:gd name="connsiteX7" fmla="*/ 2044700 w 12192000"/>
              <a:gd name="connsiteY7" fmla="*/ 4300961 h 5482260"/>
              <a:gd name="connsiteX8" fmla="*/ 176349 w 12192000"/>
              <a:gd name="connsiteY8" fmla="*/ 3243909 h 5482260"/>
              <a:gd name="connsiteX9" fmla="*/ 0 w 12192000"/>
              <a:gd name="connsiteY9" fmla="*/ 3051242 h 548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482260">
                <a:moveTo>
                  <a:pt x="0" y="0"/>
                </a:moveTo>
                <a:lnTo>
                  <a:pt x="12192000" y="0"/>
                </a:lnTo>
                <a:lnTo>
                  <a:pt x="12192000" y="3499535"/>
                </a:lnTo>
                <a:lnTo>
                  <a:pt x="12156095" y="3484296"/>
                </a:lnTo>
                <a:cubicBezTo>
                  <a:pt x="12063871" y="3450309"/>
                  <a:pt x="11973917" y="3433194"/>
                  <a:pt x="11887200" y="3437361"/>
                </a:cubicBezTo>
                <a:cubicBezTo>
                  <a:pt x="10962217" y="3481811"/>
                  <a:pt x="9994900" y="5505344"/>
                  <a:pt x="9042400" y="5482061"/>
                </a:cubicBezTo>
                <a:cubicBezTo>
                  <a:pt x="8089901" y="5458778"/>
                  <a:pt x="7338483" y="3494511"/>
                  <a:pt x="6172202" y="3297661"/>
                </a:cubicBezTo>
                <a:cubicBezTo>
                  <a:pt x="5005918" y="3100811"/>
                  <a:pt x="3158067" y="4457594"/>
                  <a:pt x="2044700" y="4300961"/>
                </a:cubicBezTo>
                <a:cubicBezTo>
                  <a:pt x="1348846" y="4203065"/>
                  <a:pt x="676970" y="3746328"/>
                  <a:pt x="176349" y="3243909"/>
                </a:cubicBezTo>
                <a:lnTo>
                  <a:pt x="0" y="3051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33070" y="1141897"/>
            <a:ext cx="2980871" cy="854075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dirty="0"/>
              <a:t>Area Chart Presentation Slides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549459200"/>
              </p:ext>
            </p:extLst>
          </p:nvPr>
        </p:nvGraphicFramePr>
        <p:xfrm>
          <a:off x="5021942" y="856343"/>
          <a:ext cx="6662057" cy="5417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509258" y="2460166"/>
            <a:ext cx="2683144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quam, in </a:t>
            </a:r>
            <a:r>
              <a:rPr lang="en-US" sz="1400" dirty="0" err="1"/>
              <a:t>vestibulum</a:t>
            </a:r>
            <a:r>
              <a:rPr lang="en-US" sz="1400" dirty="0"/>
              <a:t>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 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986746" y="856343"/>
            <a:ext cx="0" cy="3286535"/>
          </a:xfrm>
          <a:prstGeom prst="line">
            <a:avLst/>
          </a:prstGeom>
          <a:ln w="15875" cap="rnd">
            <a:solidFill>
              <a:srgbClr val="7003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551317" y="3532546"/>
            <a:ext cx="870858" cy="870858"/>
            <a:chOff x="551317" y="3532546"/>
            <a:chExt cx="870858" cy="870858"/>
          </a:xfrm>
        </p:grpSpPr>
        <p:sp>
          <p:nvSpPr>
            <p:cNvPr id="24" name="Oval 23"/>
            <p:cNvSpPr/>
            <p:nvPr/>
          </p:nvSpPr>
          <p:spPr>
            <a:xfrm>
              <a:off x="551317" y="3532546"/>
              <a:ext cx="870858" cy="870858"/>
            </a:xfrm>
            <a:prstGeom prst="ellipse">
              <a:avLst/>
            </a:prstGeom>
            <a:gradFill>
              <a:gsLst>
                <a:gs pos="0">
                  <a:srgbClr val="D30392"/>
                </a:gs>
                <a:gs pos="81000">
                  <a:srgbClr val="0C0466"/>
                </a:gs>
              </a:gsLst>
              <a:lin ang="1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806565" y="3790969"/>
              <a:ext cx="360363" cy="354013"/>
              <a:chOff x="7718425" y="3616325"/>
              <a:chExt cx="360363" cy="354013"/>
            </a:xfrm>
            <a:solidFill>
              <a:schemeClr val="bg1"/>
            </a:solidFill>
          </p:grpSpPr>
          <p:sp>
            <p:nvSpPr>
              <p:cNvPr id="28" name="Freeform 1482"/>
              <p:cNvSpPr>
                <a:spLocks noEditPoints="1"/>
              </p:cNvSpPr>
              <p:nvPr/>
            </p:nvSpPr>
            <p:spPr bwMode="auto">
              <a:xfrm>
                <a:off x="7718425" y="3616325"/>
                <a:ext cx="360363" cy="354013"/>
              </a:xfrm>
              <a:custGeom>
                <a:avLst/>
                <a:gdLst>
                  <a:gd name="T0" fmla="*/ 94 w 96"/>
                  <a:gd name="T1" fmla="*/ 94 h 94"/>
                  <a:gd name="T2" fmla="*/ 2 w 96"/>
                  <a:gd name="T3" fmla="*/ 94 h 94"/>
                  <a:gd name="T4" fmla="*/ 0 w 96"/>
                  <a:gd name="T5" fmla="*/ 92 h 94"/>
                  <a:gd name="T6" fmla="*/ 0 w 96"/>
                  <a:gd name="T7" fmla="*/ 46 h 94"/>
                  <a:gd name="T8" fmla="*/ 0 w 96"/>
                  <a:gd name="T9" fmla="*/ 46 h 94"/>
                  <a:gd name="T10" fmla="*/ 0 w 96"/>
                  <a:gd name="T11" fmla="*/ 2 h 94"/>
                  <a:gd name="T12" fmla="*/ 2 w 96"/>
                  <a:gd name="T13" fmla="*/ 0 h 94"/>
                  <a:gd name="T14" fmla="*/ 4 w 96"/>
                  <a:gd name="T15" fmla="*/ 2 h 94"/>
                  <a:gd name="T16" fmla="*/ 4 w 96"/>
                  <a:gd name="T17" fmla="*/ 43 h 94"/>
                  <a:gd name="T18" fmla="*/ 37 w 96"/>
                  <a:gd name="T19" fmla="*/ 25 h 94"/>
                  <a:gd name="T20" fmla="*/ 39 w 96"/>
                  <a:gd name="T21" fmla="*/ 25 h 94"/>
                  <a:gd name="T22" fmla="*/ 68 w 96"/>
                  <a:gd name="T23" fmla="*/ 34 h 94"/>
                  <a:gd name="T24" fmla="*/ 92 w 96"/>
                  <a:gd name="T25" fmla="*/ 5 h 94"/>
                  <a:gd name="T26" fmla="*/ 95 w 96"/>
                  <a:gd name="T27" fmla="*/ 5 h 94"/>
                  <a:gd name="T28" fmla="*/ 96 w 96"/>
                  <a:gd name="T29" fmla="*/ 7 h 94"/>
                  <a:gd name="T30" fmla="*/ 96 w 96"/>
                  <a:gd name="T31" fmla="*/ 92 h 94"/>
                  <a:gd name="T32" fmla="*/ 94 w 96"/>
                  <a:gd name="T33" fmla="*/ 94 h 94"/>
                  <a:gd name="T34" fmla="*/ 4 w 96"/>
                  <a:gd name="T35" fmla="*/ 90 h 94"/>
                  <a:gd name="T36" fmla="*/ 92 w 96"/>
                  <a:gd name="T37" fmla="*/ 90 h 94"/>
                  <a:gd name="T38" fmla="*/ 92 w 96"/>
                  <a:gd name="T39" fmla="*/ 12 h 94"/>
                  <a:gd name="T40" fmla="*/ 70 w 96"/>
                  <a:gd name="T41" fmla="*/ 38 h 94"/>
                  <a:gd name="T42" fmla="*/ 68 w 96"/>
                  <a:gd name="T43" fmla="*/ 38 h 94"/>
                  <a:gd name="T44" fmla="*/ 38 w 96"/>
                  <a:gd name="T45" fmla="*/ 29 h 94"/>
                  <a:gd name="T46" fmla="*/ 4 w 96"/>
                  <a:gd name="T47" fmla="*/ 47 h 94"/>
                  <a:gd name="T48" fmla="*/ 4 w 96"/>
                  <a:gd name="T49" fmla="*/ 9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4">
                    <a:moveTo>
                      <a:pt x="94" y="94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1" y="94"/>
                      <a:pt x="0" y="93"/>
                      <a:pt x="0" y="9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8" y="24"/>
                      <a:pt x="38" y="24"/>
                      <a:pt x="39" y="2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3" y="5"/>
                      <a:pt x="94" y="5"/>
                      <a:pt x="95" y="5"/>
                    </a:cubicBezTo>
                    <a:cubicBezTo>
                      <a:pt x="95" y="5"/>
                      <a:pt x="96" y="6"/>
                      <a:pt x="96" y="7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3"/>
                      <a:pt x="95" y="94"/>
                      <a:pt x="94" y="94"/>
                    </a:cubicBezTo>
                    <a:close/>
                    <a:moveTo>
                      <a:pt x="4" y="90"/>
                    </a:move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69" y="38"/>
                      <a:pt x="68" y="38"/>
                      <a:pt x="68" y="38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1483"/>
              <p:cNvSpPr>
                <a:spLocks/>
              </p:cNvSpPr>
              <p:nvPr/>
            </p:nvSpPr>
            <p:spPr bwMode="auto">
              <a:xfrm>
                <a:off x="7718425" y="3752850"/>
                <a:ext cx="360363" cy="134938"/>
              </a:xfrm>
              <a:custGeom>
                <a:avLst/>
                <a:gdLst>
                  <a:gd name="T0" fmla="*/ 2 w 96"/>
                  <a:gd name="T1" fmla="*/ 36 h 36"/>
                  <a:gd name="T2" fmla="*/ 0 w 96"/>
                  <a:gd name="T3" fmla="*/ 35 h 36"/>
                  <a:gd name="T4" fmla="*/ 1 w 96"/>
                  <a:gd name="T5" fmla="*/ 32 h 36"/>
                  <a:gd name="T6" fmla="*/ 33 w 96"/>
                  <a:gd name="T7" fmla="*/ 14 h 36"/>
                  <a:gd name="T8" fmla="*/ 34 w 96"/>
                  <a:gd name="T9" fmla="*/ 14 h 36"/>
                  <a:gd name="T10" fmla="*/ 60 w 96"/>
                  <a:gd name="T11" fmla="*/ 14 h 36"/>
                  <a:gd name="T12" fmla="*/ 93 w 96"/>
                  <a:gd name="T13" fmla="*/ 0 h 36"/>
                  <a:gd name="T14" fmla="*/ 96 w 96"/>
                  <a:gd name="T15" fmla="*/ 1 h 36"/>
                  <a:gd name="T16" fmla="*/ 95 w 96"/>
                  <a:gd name="T17" fmla="*/ 4 h 36"/>
                  <a:gd name="T18" fmla="*/ 61 w 96"/>
                  <a:gd name="T19" fmla="*/ 18 h 36"/>
                  <a:gd name="T20" fmla="*/ 61 w 96"/>
                  <a:gd name="T21" fmla="*/ 18 h 36"/>
                  <a:gd name="T22" fmla="*/ 35 w 96"/>
                  <a:gd name="T23" fmla="*/ 18 h 36"/>
                  <a:gd name="T24" fmla="*/ 3 w 96"/>
                  <a:gd name="T25" fmla="*/ 36 h 36"/>
                  <a:gd name="T26" fmla="*/ 2 w 96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36">
                    <a:moveTo>
                      <a:pt x="2" y="36"/>
                    </a:moveTo>
                    <a:cubicBezTo>
                      <a:pt x="1" y="36"/>
                      <a:pt x="1" y="36"/>
                      <a:pt x="0" y="35"/>
                    </a:cubicBezTo>
                    <a:cubicBezTo>
                      <a:pt x="0" y="34"/>
                      <a:pt x="0" y="33"/>
                      <a:pt x="1" y="32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4" y="0"/>
                      <a:pt x="95" y="0"/>
                      <a:pt x="96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2" y="36"/>
                      <a:pt x="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1484"/>
              <p:cNvSpPr>
                <a:spLocks/>
              </p:cNvSpPr>
              <p:nvPr/>
            </p:nvSpPr>
            <p:spPr bwMode="auto">
              <a:xfrm>
                <a:off x="7718425" y="3841750"/>
                <a:ext cx="360363" cy="120650"/>
              </a:xfrm>
              <a:custGeom>
                <a:avLst/>
                <a:gdLst>
                  <a:gd name="T0" fmla="*/ 2 w 96"/>
                  <a:gd name="T1" fmla="*/ 32 h 32"/>
                  <a:gd name="T2" fmla="*/ 0 w 96"/>
                  <a:gd name="T3" fmla="*/ 31 h 32"/>
                  <a:gd name="T4" fmla="*/ 1 w 96"/>
                  <a:gd name="T5" fmla="*/ 28 h 32"/>
                  <a:gd name="T6" fmla="*/ 33 w 96"/>
                  <a:gd name="T7" fmla="*/ 6 h 32"/>
                  <a:gd name="T8" fmla="*/ 34 w 96"/>
                  <a:gd name="T9" fmla="*/ 6 h 32"/>
                  <a:gd name="T10" fmla="*/ 60 w 96"/>
                  <a:gd name="T11" fmla="*/ 7 h 32"/>
                  <a:gd name="T12" fmla="*/ 94 w 96"/>
                  <a:gd name="T13" fmla="*/ 0 h 32"/>
                  <a:gd name="T14" fmla="*/ 96 w 96"/>
                  <a:gd name="T15" fmla="*/ 2 h 32"/>
                  <a:gd name="T16" fmla="*/ 94 w 96"/>
                  <a:gd name="T17" fmla="*/ 4 h 32"/>
                  <a:gd name="T18" fmla="*/ 61 w 96"/>
                  <a:gd name="T19" fmla="*/ 11 h 32"/>
                  <a:gd name="T20" fmla="*/ 60 w 96"/>
                  <a:gd name="T21" fmla="*/ 11 h 32"/>
                  <a:gd name="T22" fmla="*/ 35 w 96"/>
                  <a:gd name="T23" fmla="*/ 10 h 32"/>
                  <a:gd name="T24" fmla="*/ 3 w 96"/>
                  <a:gd name="T25" fmla="*/ 32 h 32"/>
                  <a:gd name="T26" fmla="*/ 2 w 96"/>
                  <a:gd name="T2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32">
                    <a:moveTo>
                      <a:pt x="2" y="32"/>
                    </a:moveTo>
                    <a:cubicBezTo>
                      <a:pt x="1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1" y="28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0"/>
                      <a:pt x="96" y="0"/>
                      <a:pt x="96" y="2"/>
                    </a:cubicBezTo>
                    <a:cubicBezTo>
                      <a:pt x="96" y="3"/>
                      <a:pt x="96" y="4"/>
                      <a:pt x="94" y="4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0" y="11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2" y="32"/>
                      <a:pt x="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36" name="Freeform 35"/>
          <p:cNvSpPr/>
          <p:nvPr/>
        </p:nvSpPr>
        <p:spPr>
          <a:xfrm>
            <a:off x="4473171" y="-12700"/>
            <a:ext cx="3245658" cy="396329"/>
          </a:xfrm>
          <a:custGeom>
            <a:avLst/>
            <a:gdLst>
              <a:gd name="connsiteX0" fmla="*/ 0 w 3732305"/>
              <a:gd name="connsiteY0" fmla="*/ 0 h 455754"/>
              <a:gd name="connsiteX1" fmla="*/ 3732305 w 3732305"/>
              <a:gd name="connsiteY1" fmla="*/ 0 h 455754"/>
              <a:gd name="connsiteX2" fmla="*/ 3675246 w 3732305"/>
              <a:gd name="connsiteY2" fmla="*/ 20118 h 455754"/>
              <a:gd name="connsiteX3" fmla="*/ 3349213 w 3732305"/>
              <a:gd name="connsiteY3" fmla="*/ 124794 h 455754"/>
              <a:gd name="connsiteX4" fmla="*/ 2777713 w 3732305"/>
              <a:gd name="connsiteY4" fmla="*/ 35894 h 455754"/>
              <a:gd name="connsiteX5" fmla="*/ 2180813 w 3732305"/>
              <a:gd name="connsiteY5" fmla="*/ 277194 h 455754"/>
              <a:gd name="connsiteX6" fmla="*/ 1609313 w 3732305"/>
              <a:gd name="connsiteY6" fmla="*/ 99394 h 455754"/>
              <a:gd name="connsiteX7" fmla="*/ 783813 w 3732305"/>
              <a:gd name="connsiteY7" fmla="*/ 454994 h 455754"/>
              <a:gd name="connsiteX8" fmla="*/ 50736 w 3732305"/>
              <a:gd name="connsiteY8" fmla="*/ 46436 h 45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2305" h="455754">
                <a:moveTo>
                  <a:pt x="0" y="0"/>
                </a:moveTo>
                <a:lnTo>
                  <a:pt x="3732305" y="0"/>
                </a:lnTo>
                <a:lnTo>
                  <a:pt x="3675246" y="20118"/>
                </a:lnTo>
                <a:cubicBezTo>
                  <a:pt x="3533892" y="67776"/>
                  <a:pt x="3410597" y="105744"/>
                  <a:pt x="3349213" y="124794"/>
                </a:cubicBezTo>
                <a:cubicBezTo>
                  <a:pt x="3103680" y="200994"/>
                  <a:pt x="2972446" y="10494"/>
                  <a:pt x="2777713" y="35894"/>
                </a:cubicBezTo>
                <a:cubicBezTo>
                  <a:pt x="2582980" y="61294"/>
                  <a:pt x="2375546" y="266611"/>
                  <a:pt x="2180813" y="277194"/>
                </a:cubicBezTo>
                <a:cubicBezTo>
                  <a:pt x="1986080" y="287777"/>
                  <a:pt x="1842146" y="69761"/>
                  <a:pt x="1609313" y="99394"/>
                </a:cubicBezTo>
                <a:cubicBezTo>
                  <a:pt x="1376480" y="129027"/>
                  <a:pt x="1054746" y="474044"/>
                  <a:pt x="783813" y="454994"/>
                </a:cubicBezTo>
                <a:cubicBezTo>
                  <a:pt x="546747" y="438325"/>
                  <a:pt x="228651" y="202879"/>
                  <a:pt x="50736" y="46436"/>
                </a:cubicBez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104931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9579430" y="4104563"/>
            <a:ext cx="2624767" cy="2751770"/>
            <a:chOff x="9579430" y="4279454"/>
            <a:chExt cx="2624767" cy="2751770"/>
          </a:xfrm>
        </p:grpSpPr>
        <p:sp>
          <p:nvSpPr>
            <p:cNvPr id="38" name="Freeform 37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Freeform 32"/>
          <p:cNvSpPr/>
          <p:nvPr/>
        </p:nvSpPr>
        <p:spPr>
          <a:xfrm>
            <a:off x="-4268" y="0"/>
            <a:ext cx="12196269" cy="2637966"/>
          </a:xfrm>
          <a:custGeom>
            <a:avLst/>
            <a:gdLst>
              <a:gd name="connsiteX0" fmla="*/ 0 w 12196269"/>
              <a:gd name="connsiteY0" fmla="*/ 0 h 2637966"/>
              <a:gd name="connsiteX1" fmla="*/ 12196269 w 12196269"/>
              <a:gd name="connsiteY1" fmla="*/ 0 h 2637966"/>
              <a:gd name="connsiteX2" fmla="*/ 12196269 w 12196269"/>
              <a:gd name="connsiteY2" fmla="*/ 2196301 h 2637966"/>
              <a:gd name="connsiteX3" fmla="*/ 12061456 w 12196269"/>
              <a:gd name="connsiteY3" fmla="*/ 2261881 h 2637966"/>
              <a:gd name="connsiteX4" fmla="*/ 11129469 w 12196269"/>
              <a:gd name="connsiteY4" fmla="*/ 2590800 h 2637966"/>
              <a:gd name="connsiteX5" fmla="*/ 6862269 w 12196269"/>
              <a:gd name="connsiteY5" fmla="*/ 1409700 h 2637966"/>
              <a:gd name="connsiteX6" fmla="*/ 3052269 w 12196269"/>
              <a:gd name="connsiteY6" fmla="*/ 1257300 h 2637966"/>
              <a:gd name="connsiteX7" fmla="*/ 143424 w 12196269"/>
              <a:gd name="connsiteY7" fmla="*/ 480864 h 2637966"/>
              <a:gd name="connsiteX8" fmla="*/ 0 w 12196269"/>
              <a:gd name="connsiteY8" fmla="*/ 435339 h 2637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269" h="2637966">
                <a:moveTo>
                  <a:pt x="0" y="0"/>
                </a:moveTo>
                <a:lnTo>
                  <a:pt x="12196269" y="0"/>
                </a:lnTo>
                <a:lnTo>
                  <a:pt x="12196269" y="2196301"/>
                </a:lnTo>
                <a:lnTo>
                  <a:pt x="12061456" y="2261881"/>
                </a:lnTo>
                <a:cubicBezTo>
                  <a:pt x="11721730" y="2417564"/>
                  <a:pt x="11402717" y="2533650"/>
                  <a:pt x="11129469" y="2590800"/>
                </a:cubicBezTo>
                <a:cubicBezTo>
                  <a:pt x="9672144" y="2895600"/>
                  <a:pt x="8208470" y="1631950"/>
                  <a:pt x="6862269" y="1409700"/>
                </a:cubicBezTo>
                <a:cubicBezTo>
                  <a:pt x="5516069" y="1187450"/>
                  <a:pt x="4277819" y="1444625"/>
                  <a:pt x="3052269" y="1257300"/>
                </a:cubicBezTo>
                <a:cubicBezTo>
                  <a:pt x="2133107" y="1116806"/>
                  <a:pt x="937124" y="733425"/>
                  <a:pt x="143424" y="480864"/>
                </a:cubicBezTo>
                <a:lnTo>
                  <a:pt x="0" y="435339"/>
                </a:ln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Area Chart Presentation Slides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6" name="Oval 45"/>
          <p:cNvSpPr/>
          <p:nvPr/>
        </p:nvSpPr>
        <p:spPr>
          <a:xfrm>
            <a:off x="11382855" y="-362796"/>
            <a:ext cx="1232394" cy="1232394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1137114" y="492190"/>
            <a:ext cx="546339" cy="546339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3168994387"/>
              </p:ext>
            </p:extLst>
          </p:nvPr>
        </p:nvGraphicFramePr>
        <p:xfrm>
          <a:off x="1156164" y="2238159"/>
          <a:ext cx="4378893" cy="3091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324524" y="5627469"/>
            <a:ext cx="4042172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quam, in </a:t>
            </a:r>
            <a:r>
              <a:rPr lang="en-US" sz="1400" dirty="0" err="1"/>
              <a:t>vestibulum</a:t>
            </a:r>
            <a:r>
              <a:rPr lang="en-US" sz="1400" dirty="0"/>
              <a:t>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6431860" y="5627469"/>
            <a:ext cx="4042172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quam, in </a:t>
            </a:r>
            <a:r>
              <a:rPr lang="en-US" sz="1400" dirty="0" err="1"/>
              <a:t>vestibulum</a:t>
            </a:r>
            <a:r>
              <a:rPr lang="en-US" sz="1400" dirty="0"/>
              <a:t>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endParaRPr lang="en-US" sz="1400" dirty="0"/>
          </a:p>
        </p:txBody>
      </p:sp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3389272270"/>
              </p:ext>
            </p:extLst>
          </p:nvPr>
        </p:nvGraphicFramePr>
        <p:xfrm>
          <a:off x="6263499" y="2238159"/>
          <a:ext cx="4378893" cy="3091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-30716" y="-13500"/>
            <a:ext cx="3621878" cy="6888212"/>
            <a:chOff x="-30716" y="-13500"/>
            <a:chExt cx="3621878" cy="6888212"/>
          </a:xfrm>
        </p:grpSpPr>
        <p:sp>
          <p:nvSpPr>
            <p:cNvPr id="29" name="Freeform 28"/>
            <p:cNvSpPr/>
            <p:nvPr/>
          </p:nvSpPr>
          <p:spPr>
            <a:xfrm rot="10800000" flipH="1">
              <a:off x="-16969" y="0"/>
              <a:ext cx="3142637" cy="6874712"/>
            </a:xfrm>
            <a:custGeom>
              <a:avLst/>
              <a:gdLst>
                <a:gd name="connsiteX0" fmla="*/ 0 w 3142637"/>
                <a:gd name="connsiteY0" fmla="*/ 1681529 h 6874712"/>
                <a:gd name="connsiteX1" fmla="*/ 150269 w 3142637"/>
                <a:gd name="connsiteY1" fmla="*/ 1206121 h 6874712"/>
                <a:gd name="connsiteX2" fmla="*/ 442896 w 3142637"/>
                <a:gd name="connsiteY2" fmla="*/ 24574 h 6874712"/>
                <a:gd name="connsiteX3" fmla="*/ 441377 w 3142637"/>
                <a:gd name="connsiteY3" fmla="*/ 0 h 6874712"/>
                <a:gd name="connsiteX4" fmla="*/ 0 w 3142637"/>
                <a:gd name="connsiteY4" fmla="*/ 0 h 6874712"/>
                <a:gd name="connsiteX5" fmla="*/ 0 w 3142637"/>
                <a:gd name="connsiteY5" fmla="*/ 6874712 h 6874712"/>
                <a:gd name="connsiteX6" fmla="*/ 3142637 w 3142637"/>
                <a:gd name="connsiteY6" fmla="*/ 6874712 h 6874712"/>
                <a:gd name="connsiteX7" fmla="*/ 2959255 w 3142637"/>
                <a:gd name="connsiteY7" fmla="*/ 6540338 h 6874712"/>
                <a:gd name="connsiteX8" fmla="*/ 2420297 w 3142637"/>
                <a:gd name="connsiteY8" fmla="*/ 5647073 h 6874712"/>
                <a:gd name="connsiteX9" fmla="*/ 107592 w 3142637"/>
                <a:gd name="connsiteY9" fmla="*/ 3902802 h 6874712"/>
                <a:gd name="connsiteX10" fmla="*/ 0 w 3142637"/>
                <a:gd name="connsiteY10" fmla="*/ 3780446 h 6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2637" h="6874712">
                  <a:moveTo>
                    <a:pt x="0" y="1681529"/>
                  </a:moveTo>
                  <a:lnTo>
                    <a:pt x="150269" y="1206121"/>
                  </a:lnTo>
                  <a:cubicBezTo>
                    <a:pt x="300189" y="739255"/>
                    <a:pt x="435283" y="312861"/>
                    <a:pt x="442896" y="24574"/>
                  </a:cubicBezTo>
                  <a:lnTo>
                    <a:pt x="441377" y="0"/>
                  </a:lnTo>
                  <a:lnTo>
                    <a:pt x="0" y="0"/>
                  </a:lnTo>
                  <a:close/>
                  <a:moveTo>
                    <a:pt x="0" y="6874712"/>
                  </a:moveTo>
                  <a:lnTo>
                    <a:pt x="3142637" y="6874712"/>
                  </a:lnTo>
                  <a:lnTo>
                    <a:pt x="2959255" y="6540338"/>
                  </a:lnTo>
                  <a:cubicBezTo>
                    <a:pt x="2766422" y="6198708"/>
                    <a:pt x="2575863" y="5888628"/>
                    <a:pt x="2420297" y="5647073"/>
                  </a:cubicBezTo>
                  <a:cubicBezTo>
                    <a:pt x="1881006" y="4809681"/>
                    <a:pt x="707573" y="4507346"/>
                    <a:pt x="107592" y="3902802"/>
                  </a:cubicBezTo>
                  <a:lnTo>
                    <a:pt x="0" y="378044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 rot="10800000" flipH="1">
              <a:off x="-30716" y="-13500"/>
              <a:ext cx="2931041" cy="6888212"/>
            </a:xfrm>
            <a:custGeom>
              <a:avLst/>
              <a:gdLst>
                <a:gd name="connsiteX0" fmla="*/ 0 w 2931041"/>
                <a:gd name="connsiteY0" fmla="*/ 990539 h 6888212"/>
                <a:gd name="connsiteX1" fmla="*/ 4472 w 2931041"/>
                <a:gd name="connsiteY1" fmla="*/ 976513 h 6888212"/>
                <a:gd name="connsiteX2" fmla="*/ 223896 w 2931041"/>
                <a:gd name="connsiteY2" fmla="*/ 24575 h 6888212"/>
                <a:gd name="connsiteX3" fmla="*/ 222377 w 2931041"/>
                <a:gd name="connsiteY3" fmla="*/ 0 h 6888212"/>
                <a:gd name="connsiteX4" fmla="*/ 0 w 2931041"/>
                <a:gd name="connsiteY4" fmla="*/ 0 h 6888212"/>
                <a:gd name="connsiteX5" fmla="*/ 0 w 2931041"/>
                <a:gd name="connsiteY5" fmla="*/ 6888212 h 6888212"/>
                <a:gd name="connsiteX6" fmla="*/ 2931041 w 2931041"/>
                <a:gd name="connsiteY6" fmla="*/ 6888212 h 6888212"/>
                <a:gd name="connsiteX7" fmla="*/ 2740255 w 2931041"/>
                <a:gd name="connsiteY7" fmla="*/ 6540338 h 6888212"/>
                <a:gd name="connsiteX8" fmla="*/ 2201297 w 2931041"/>
                <a:gd name="connsiteY8" fmla="*/ 5647073 h 6888212"/>
                <a:gd name="connsiteX9" fmla="*/ 36679 w 2931041"/>
                <a:gd name="connsiteY9" fmla="*/ 4037329 h 6888212"/>
                <a:gd name="connsiteX10" fmla="*/ 0 w 2931041"/>
                <a:gd name="connsiteY10" fmla="*/ 4004008 h 688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1041" h="6888212">
                  <a:moveTo>
                    <a:pt x="0" y="990539"/>
                  </a:moveTo>
                  <a:lnTo>
                    <a:pt x="4472" y="976513"/>
                  </a:lnTo>
                  <a:cubicBezTo>
                    <a:pt x="122679" y="600960"/>
                    <a:pt x="217552" y="264814"/>
                    <a:pt x="223896" y="24575"/>
                  </a:cubicBezTo>
                  <a:lnTo>
                    <a:pt x="222377" y="0"/>
                  </a:lnTo>
                  <a:lnTo>
                    <a:pt x="0" y="0"/>
                  </a:lnTo>
                  <a:close/>
                  <a:moveTo>
                    <a:pt x="0" y="6888212"/>
                  </a:moveTo>
                  <a:lnTo>
                    <a:pt x="2931041" y="6888212"/>
                  </a:lnTo>
                  <a:lnTo>
                    <a:pt x="2740255" y="6540338"/>
                  </a:lnTo>
                  <a:cubicBezTo>
                    <a:pt x="2547422" y="6198708"/>
                    <a:pt x="2356863" y="5888628"/>
                    <a:pt x="2201297" y="5647073"/>
                  </a:cubicBezTo>
                  <a:cubicBezTo>
                    <a:pt x="1703490" y="4874095"/>
                    <a:pt x="665348" y="4557024"/>
                    <a:pt x="36679" y="4037329"/>
                  </a:cubicBezTo>
                  <a:lnTo>
                    <a:pt x="0" y="400400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 rot="10800000" flipH="1">
              <a:off x="-16970" y="0"/>
              <a:ext cx="3608132" cy="6874712"/>
            </a:xfrm>
            <a:custGeom>
              <a:avLst/>
              <a:gdLst>
                <a:gd name="connsiteX0" fmla="*/ 0 w 3608132"/>
                <a:gd name="connsiteY0" fmla="*/ 6874712 h 6874712"/>
                <a:gd name="connsiteX1" fmla="*/ 3608132 w 3608132"/>
                <a:gd name="connsiteY1" fmla="*/ 6874712 h 6874712"/>
                <a:gd name="connsiteX2" fmla="*/ 3424750 w 3608132"/>
                <a:gd name="connsiteY2" fmla="*/ 6540338 h 6874712"/>
                <a:gd name="connsiteX3" fmla="*/ 2885792 w 3608132"/>
                <a:gd name="connsiteY3" fmla="*/ 5647073 h 6874712"/>
                <a:gd name="connsiteX4" fmla="*/ 264173 w 3608132"/>
                <a:gd name="connsiteY4" fmla="*/ 3425701 h 6874712"/>
                <a:gd name="connsiteX5" fmla="*/ 908391 w 3608132"/>
                <a:gd name="connsiteY5" fmla="*/ 24575 h 6874712"/>
                <a:gd name="connsiteX6" fmla="*/ 906872 w 3608132"/>
                <a:gd name="connsiteY6" fmla="*/ 0 h 6874712"/>
                <a:gd name="connsiteX7" fmla="*/ 0 w 3608132"/>
                <a:gd name="connsiteY7" fmla="*/ 0 h 6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8132" h="6874712">
                  <a:moveTo>
                    <a:pt x="0" y="6874712"/>
                  </a:moveTo>
                  <a:lnTo>
                    <a:pt x="3608132" y="6874712"/>
                  </a:lnTo>
                  <a:lnTo>
                    <a:pt x="3424750" y="6540338"/>
                  </a:lnTo>
                  <a:cubicBezTo>
                    <a:pt x="3231917" y="6198708"/>
                    <a:pt x="3041358" y="5888628"/>
                    <a:pt x="2885792" y="5647073"/>
                  </a:cubicBezTo>
                  <a:cubicBezTo>
                    <a:pt x="2222049" y="4616436"/>
                    <a:pt x="597712" y="4396301"/>
                    <a:pt x="264173" y="3425701"/>
                  </a:cubicBezTo>
                  <a:cubicBezTo>
                    <a:pt x="-38748" y="2544201"/>
                    <a:pt x="888091" y="793338"/>
                    <a:pt x="908391" y="24575"/>
                  </a:cubicBezTo>
                  <a:lnTo>
                    <a:pt x="90687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 rot="10800000" flipH="1">
              <a:off x="-30715" y="0"/>
              <a:ext cx="3389131" cy="6856333"/>
            </a:xfrm>
            <a:custGeom>
              <a:avLst/>
              <a:gdLst>
                <a:gd name="connsiteX0" fmla="*/ 0 w 3389131"/>
                <a:gd name="connsiteY0" fmla="*/ 2746807 h 6856333"/>
                <a:gd name="connsiteX1" fmla="*/ 15182 w 3389131"/>
                <a:gd name="connsiteY1" fmla="*/ 2612121 h 6856333"/>
                <a:gd name="connsiteX2" fmla="*/ 689390 w 3389131"/>
                <a:gd name="connsiteY2" fmla="*/ 6196 h 6856333"/>
                <a:gd name="connsiteX3" fmla="*/ 689007 w 3389131"/>
                <a:gd name="connsiteY3" fmla="*/ 0 h 6856333"/>
                <a:gd name="connsiteX4" fmla="*/ 0 w 3389131"/>
                <a:gd name="connsiteY4" fmla="*/ 0 h 6856333"/>
                <a:gd name="connsiteX5" fmla="*/ 0 w 3389131"/>
                <a:gd name="connsiteY5" fmla="*/ 6856333 h 6856333"/>
                <a:gd name="connsiteX6" fmla="*/ 3389131 w 3389131"/>
                <a:gd name="connsiteY6" fmla="*/ 6856333 h 6856333"/>
                <a:gd name="connsiteX7" fmla="*/ 3205749 w 3389131"/>
                <a:gd name="connsiteY7" fmla="*/ 6521959 h 6856333"/>
                <a:gd name="connsiteX8" fmla="*/ 2666791 w 3389131"/>
                <a:gd name="connsiteY8" fmla="*/ 5628694 h 6856333"/>
                <a:gd name="connsiteX9" fmla="*/ 45172 w 3389131"/>
                <a:gd name="connsiteY9" fmla="*/ 3407322 h 6856333"/>
                <a:gd name="connsiteX10" fmla="*/ 2264 w 3389131"/>
                <a:gd name="connsiteY10" fmla="*/ 3232305 h 6856333"/>
                <a:gd name="connsiteX11" fmla="*/ 0 w 3389131"/>
                <a:gd name="connsiteY11" fmla="*/ 3206965 h 685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89131" h="6856333">
                  <a:moveTo>
                    <a:pt x="0" y="2746807"/>
                  </a:moveTo>
                  <a:lnTo>
                    <a:pt x="15182" y="2612121"/>
                  </a:lnTo>
                  <a:cubicBezTo>
                    <a:pt x="149012" y="1711772"/>
                    <a:pt x="674165" y="582768"/>
                    <a:pt x="689390" y="6196"/>
                  </a:cubicBezTo>
                  <a:lnTo>
                    <a:pt x="689007" y="0"/>
                  </a:lnTo>
                  <a:lnTo>
                    <a:pt x="0" y="0"/>
                  </a:lnTo>
                  <a:close/>
                  <a:moveTo>
                    <a:pt x="0" y="6856333"/>
                  </a:moveTo>
                  <a:lnTo>
                    <a:pt x="3389131" y="6856333"/>
                  </a:lnTo>
                  <a:lnTo>
                    <a:pt x="3205749" y="6521959"/>
                  </a:lnTo>
                  <a:cubicBezTo>
                    <a:pt x="3012916" y="6180329"/>
                    <a:pt x="2822357" y="5870249"/>
                    <a:pt x="2666791" y="5628694"/>
                  </a:cubicBezTo>
                  <a:cubicBezTo>
                    <a:pt x="2003048" y="4598057"/>
                    <a:pt x="378711" y="4377921"/>
                    <a:pt x="45172" y="3407322"/>
                  </a:cubicBezTo>
                  <a:cubicBezTo>
                    <a:pt x="26240" y="3352228"/>
                    <a:pt x="12111" y="3293739"/>
                    <a:pt x="2264" y="3232305"/>
                  </a:cubicBezTo>
                  <a:lnTo>
                    <a:pt x="0" y="3206965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3069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20" t="33124" r="920" b="42909"/>
          <a:stretch/>
        </p:blipFill>
        <p:spPr>
          <a:xfrm>
            <a:off x="2" y="4873246"/>
            <a:ext cx="12191999" cy="1984754"/>
          </a:xfrm>
          <a:custGeom>
            <a:avLst/>
            <a:gdLst>
              <a:gd name="connsiteX0" fmla="*/ 9344096 w 12191999"/>
              <a:gd name="connsiteY0" fmla="*/ 633 h 1984754"/>
              <a:gd name="connsiteX1" fmla="*/ 9499600 w 12191999"/>
              <a:gd name="connsiteY1" fmla="*/ 8166 h 1984754"/>
              <a:gd name="connsiteX2" fmla="*/ 11790611 w 12191999"/>
              <a:gd name="connsiteY2" fmla="*/ 506075 h 1984754"/>
              <a:gd name="connsiteX3" fmla="*/ 12191999 w 12191999"/>
              <a:gd name="connsiteY3" fmla="*/ 630865 h 1984754"/>
              <a:gd name="connsiteX4" fmla="*/ 12191999 w 12191999"/>
              <a:gd name="connsiteY4" fmla="*/ 1984754 h 1984754"/>
              <a:gd name="connsiteX5" fmla="*/ 0 w 12191999"/>
              <a:gd name="connsiteY5" fmla="*/ 1984754 h 1984754"/>
              <a:gd name="connsiteX6" fmla="*/ 0 w 12191999"/>
              <a:gd name="connsiteY6" fmla="*/ 608566 h 1984754"/>
              <a:gd name="connsiteX7" fmla="*/ 187673 w 12191999"/>
              <a:gd name="connsiteY7" fmla="*/ 627545 h 1984754"/>
              <a:gd name="connsiteX8" fmla="*/ 4292601 w 12191999"/>
              <a:gd name="connsiteY8" fmla="*/ 1379766 h 1984754"/>
              <a:gd name="connsiteX9" fmla="*/ 9344096 w 12191999"/>
              <a:gd name="connsiteY9" fmla="*/ 633 h 198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1984754">
                <a:moveTo>
                  <a:pt x="9344096" y="633"/>
                </a:moveTo>
                <a:cubicBezTo>
                  <a:pt x="9396167" y="1715"/>
                  <a:pt x="9448006" y="4197"/>
                  <a:pt x="9499600" y="8166"/>
                </a:cubicBezTo>
                <a:cubicBezTo>
                  <a:pt x="10041334" y="49838"/>
                  <a:pt x="10917844" y="245793"/>
                  <a:pt x="11790611" y="506075"/>
                </a:cubicBezTo>
                <a:lnTo>
                  <a:pt x="12191999" y="630865"/>
                </a:lnTo>
                <a:lnTo>
                  <a:pt x="12191999" y="1984754"/>
                </a:lnTo>
                <a:lnTo>
                  <a:pt x="0" y="1984754"/>
                </a:lnTo>
                <a:lnTo>
                  <a:pt x="0" y="608566"/>
                </a:lnTo>
                <a:lnTo>
                  <a:pt x="187673" y="627545"/>
                </a:lnTo>
                <a:cubicBezTo>
                  <a:pt x="1235993" y="772787"/>
                  <a:pt x="2949443" y="1464036"/>
                  <a:pt x="4292601" y="1379766"/>
                </a:cubicBezTo>
                <a:cubicBezTo>
                  <a:pt x="5894059" y="1279290"/>
                  <a:pt x="7729914" y="-32914"/>
                  <a:pt x="9344096" y="633"/>
                </a:cubicBezTo>
                <a:close/>
              </a:path>
            </a:pathLst>
          </a:custGeom>
        </p:spPr>
      </p:pic>
      <p:sp>
        <p:nvSpPr>
          <p:cNvPr id="37" name="Freeform 36"/>
          <p:cNvSpPr/>
          <p:nvPr/>
        </p:nvSpPr>
        <p:spPr>
          <a:xfrm flipV="1">
            <a:off x="1" y="4873247"/>
            <a:ext cx="12191999" cy="1984753"/>
          </a:xfrm>
          <a:custGeom>
            <a:avLst/>
            <a:gdLst>
              <a:gd name="connsiteX0" fmla="*/ 0 w 12191999"/>
              <a:gd name="connsiteY0" fmla="*/ 0 h 1984753"/>
              <a:gd name="connsiteX1" fmla="*/ 12191999 w 12191999"/>
              <a:gd name="connsiteY1" fmla="*/ 0 h 1984753"/>
              <a:gd name="connsiteX2" fmla="*/ 12191999 w 12191999"/>
              <a:gd name="connsiteY2" fmla="*/ 1353889 h 1984753"/>
              <a:gd name="connsiteX3" fmla="*/ 11790611 w 12191999"/>
              <a:gd name="connsiteY3" fmla="*/ 1478679 h 1984753"/>
              <a:gd name="connsiteX4" fmla="*/ 9499600 w 12191999"/>
              <a:gd name="connsiteY4" fmla="*/ 1976588 h 1984753"/>
              <a:gd name="connsiteX5" fmla="*/ 4292601 w 12191999"/>
              <a:gd name="connsiteY5" fmla="*/ 604988 h 1984753"/>
              <a:gd name="connsiteX6" fmla="*/ 187673 w 12191999"/>
              <a:gd name="connsiteY6" fmla="*/ 1357209 h 1984753"/>
              <a:gd name="connsiteX7" fmla="*/ 0 w 12191999"/>
              <a:gd name="connsiteY7" fmla="*/ 1376188 h 198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984753">
                <a:moveTo>
                  <a:pt x="0" y="0"/>
                </a:moveTo>
                <a:lnTo>
                  <a:pt x="12191999" y="0"/>
                </a:lnTo>
                <a:lnTo>
                  <a:pt x="12191999" y="1353889"/>
                </a:lnTo>
                <a:lnTo>
                  <a:pt x="11790611" y="1478679"/>
                </a:lnTo>
                <a:cubicBezTo>
                  <a:pt x="10917844" y="1738961"/>
                  <a:pt x="10041334" y="1934916"/>
                  <a:pt x="9499600" y="1976588"/>
                </a:cubicBezTo>
                <a:cubicBezTo>
                  <a:pt x="7848600" y="2103588"/>
                  <a:pt x="5945718" y="708705"/>
                  <a:pt x="4292601" y="604988"/>
                </a:cubicBezTo>
                <a:cubicBezTo>
                  <a:pt x="2949443" y="520718"/>
                  <a:pt x="1235993" y="1211967"/>
                  <a:pt x="187673" y="1357209"/>
                </a:cubicBezTo>
                <a:lnTo>
                  <a:pt x="0" y="1376188"/>
                </a:ln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Area Chart Presentation 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417920818"/>
              </p:ext>
            </p:extLst>
          </p:nvPr>
        </p:nvGraphicFramePr>
        <p:xfrm>
          <a:off x="3532443" y="1832322"/>
          <a:ext cx="5114415" cy="357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642184" y="4389934"/>
            <a:ext cx="1957687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184" y="2382137"/>
            <a:ext cx="1957687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2184" y="3966519"/>
            <a:ext cx="195768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400" b="1" dirty="0">
                <a:solidFill>
                  <a:srgbClr val="D30392"/>
                </a:solidFill>
              </a:rPr>
              <a:t>Lorem ipsum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184" y="1958722"/>
            <a:ext cx="195768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400" b="1" dirty="0">
                <a:solidFill>
                  <a:srgbClr val="7B02F7"/>
                </a:solidFill>
              </a:rPr>
              <a:t>Lorem ipsum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79430" y="2382137"/>
            <a:ext cx="1957687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79430" y="1958722"/>
            <a:ext cx="195768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400" b="1" dirty="0">
                <a:solidFill>
                  <a:srgbClr val="F78484"/>
                </a:solidFill>
              </a:rPr>
              <a:t>Lorem ipsum</a:t>
            </a:r>
          </a:p>
        </p:txBody>
      </p:sp>
      <p:sp>
        <p:nvSpPr>
          <p:cNvPr id="48" name="Oval 47"/>
          <p:cNvSpPr/>
          <p:nvPr/>
        </p:nvSpPr>
        <p:spPr>
          <a:xfrm>
            <a:off x="2566313" y="5841868"/>
            <a:ext cx="510554" cy="510554"/>
          </a:xfrm>
          <a:prstGeom prst="ellipse">
            <a:avLst/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4473171" y="-12700"/>
            <a:ext cx="3245658" cy="396329"/>
          </a:xfrm>
          <a:custGeom>
            <a:avLst/>
            <a:gdLst>
              <a:gd name="connsiteX0" fmla="*/ 0 w 3732305"/>
              <a:gd name="connsiteY0" fmla="*/ 0 h 455754"/>
              <a:gd name="connsiteX1" fmla="*/ 3732305 w 3732305"/>
              <a:gd name="connsiteY1" fmla="*/ 0 h 455754"/>
              <a:gd name="connsiteX2" fmla="*/ 3675246 w 3732305"/>
              <a:gd name="connsiteY2" fmla="*/ 20118 h 455754"/>
              <a:gd name="connsiteX3" fmla="*/ 3349213 w 3732305"/>
              <a:gd name="connsiteY3" fmla="*/ 124794 h 455754"/>
              <a:gd name="connsiteX4" fmla="*/ 2777713 w 3732305"/>
              <a:gd name="connsiteY4" fmla="*/ 35894 h 455754"/>
              <a:gd name="connsiteX5" fmla="*/ 2180813 w 3732305"/>
              <a:gd name="connsiteY5" fmla="*/ 277194 h 455754"/>
              <a:gd name="connsiteX6" fmla="*/ 1609313 w 3732305"/>
              <a:gd name="connsiteY6" fmla="*/ 99394 h 455754"/>
              <a:gd name="connsiteX7" fmla="*/ 783813 w 3732305"/>
              <a:gd name="connsiteY7" fmla="*/ 454994 h 455754"/>
              <a:gd name="connsiteX8" fmla="*/ 50736 w 3732305"/>
              <a:gd name="connsiteY8" fmla="*/ 46436 h 45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2305" h="455754">
                <a:moveTo>
                  <a:pt x="0" y="0"/>
                </a:moveTo>
                <a:lnTo>
                  <a:pt x="3732305" y="0"/>
                </a:lnTo>
                <a:lnTo>
                  <a:pt x="3675246" y="20118"/>
                </a:lnTo>
                <a:cubicBezTo>
                  <a:pt x="3533892" y="67776"/>
                  <a:pt x="3410597" y="105744"/>
                  <a:pt x="3349213" y="124794"/>
                </a:cubicBezTo>
                <a:cubicBezTo>
                  <a:pt x="3103680" y="200994"/>
                  <a:pt x="2972446" y="10494"/>
                  <a:pt x="2777713" y="35894"/>
                </a:cubicBezTo>
                <a:cubicBezTo>
                  <a:pt x="2582980" y="61294"/>
                  <a:pt x="2375546" y="266611"/>
                  <a:pt x="2180813" y="277194"/>
                </a:cubicBezTo>
                <a:cubicBezTo>
                  <a:pt x="1986080" y="287777"/>
                  <a:pt x="1842146" y="69761"/>
                  <a:pt x="1609313" y="99394"/>
                </a:cubicBezTo>
                <a:cubicBezTo>
                  <a:pt x="1376480" y="129027"/>
                  <a:pt x="1054746" y="474044"/>
                  <a:pt x="783813" y="454994"/>
                </a:cubicBezTo>
                <a:cubicBezTo>
                  <a:pt x="546747" y="438325"/>
                  <a:pt x="228651" y="202879"/>
                  <a:pt x="50736" y="46436"/>
                </a:cubicBez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9579430" y="4104563"/>
            <a:ext cx="2624767" cy="2751770"/>
            <a:chOff x="9579430" y="4279454"/>
            <a:chExt cx="2624767" cy="2751770"/>
          </a:xfrm>
        </p:grpSpPr>
        <p:sp>
          <p:nvSpPr>
            <p:cNvPr id="24" name="Freeform 23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9579430" y="4389934"/>
            <a:ext cx="1957687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hendrerit</a:t>
            </a:r>
            <a:r>
              <a:rPr lang="en-US" sz="1400" dirty="0"/>
              <a:t> </a:t>
            </a:r>
            <a:r>
              <a:rPr lang="en-US" sz="1400" dirty="0" err="1"/>
              <a:t>tortor</a:t>
            </a:r>
            <a:r>
              <a:rPr lang="en-US" sz="1400" dirty="0"/>
              <a:t>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579430" y="3966519"/>
            <a:ext cx="195768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400" b="1" dirty="0">
                <a:solidFill>
                  <a:srgbClr val="0C0466"/>
                </a:solidFill>
              </a:rPr>
              <a:t>Lorem ipsum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139164" y="3889918"/>
            <a:ext cx="460707" cy="0"/>
            <a:chOff x="5410200" y="5090501"/>
            <a:chExt cx="613202" cy="0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50800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50800" cap="rnd">
              <a:solidFill>
                <a:srgbClr val="D303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9579430" y="3889918"/>
            <a:ext cx="460707" cy="0"/>
            <a:chOff x="5410200" y="5090501"/>
            <a:chExt cx="613202" cy="0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50800" cap="rnd">
              <a:solidFill>
                <a:srgbClr val="0C04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50800" cap="rnd">
              <a:solidFill>
                <a:srgbClr val="0C04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2139164" y="1868698"/>
            <a:ext cx="460707" cy="0"/>
            <a:chOff x="5410200" y="5090501"/>
            <a:chExt cx="613202" cy="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50800" cap="rnd">
              <a:solidFill>
                <a:srgbClr val="7B02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50800" cap="rnd">
              <a:solidFill>
                <a:srgbClr val="7B02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9579430" y="1868698"/>
            <a:ext cx="460707" cy="0"/>
            <a:chOff x="5410200" y="5090501"/>
            <a:chExt cx="613202" cy="0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5410200" y="5090501"/>
              <a:ext cx="485775" cy="0"/>
            </a:xfrm>
            <a:prstGeom prst="line">
              <a:avLst/>
            </a:prstGeom>
            <a:ln w="50800" cap="rnd">
              <a:solidFill>
                <a:srgbClr val="F784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998002" y="5090501"/>
              <a:ext cx="25400" cy="0"/>
            </a:xfrm>
            <a:prstGeom prst="line">
              <a:avLst/>
            </a:prstGeom>
            <a:ln w="50800" cap="rnd">
              <a:solidFill>
                <a:srgbClr val="F784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ound Same Side Corner Rectangle 56"/>
          <p:cNvSpPr/>
          <p:nvPr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3556104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30392">
                <a:alpha val="86000"/>
              </a:srgbClr>
            </a:gs>
            <a:gs pos="81000">
              <a:srgbClr val="0C0466">
                <a:alpha val="84000"/>
              </a:srgb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9579430" y="4104563"/>
            <a:ext cx="2624767" cy="2751770"/>
            <a:chOff x="9579430" y="4279454"/>
            <a:chExt cx="2624767" cy="2751770"/>
          </a:xfrm>
        </p:grpSpPr>
        <p:sp>
          <p:nvSpPr>
            <p:cNvPr id="50" name="Freeform 49"/>
            <p:cNvSpPr/>
            <p:nvPr/>
          </p:nvSpPr>
          <p:spPr>
            <a:xfrm rot="10800000" flipV="1">
              <a:off x="10044925" y="4555586"/>
              <a:ext cx="2146572" cy="2475638"/>
            </a:xfrm>
            <a:custGeom>
              <a:avLst/>
              <a:gdLst>
                <a:gd name="connsiteX0" fmla="*/ 0 w 2146572"/>
                <a:gd name="connsiteY0" fmla="*/ 0 h 2475638"/>
                <a:gd name="connsiteX1" fmla="*/ 0 w 2146572"/>
                <a:gd name="connsiteY1" fmla="*/ 2475638 h 2475638"/>
                <a:gd name="connsiteX2" fmla="*/ 2146572 w 2146572"/>
                <a:gd name="connsiteY2" fmla="*/ 2475638 h 2475638"/>
                <a:gd name="connsiteX3" fmla="*/ 2065467 w 2146572"/>
                <a:gd name="connsiteY3" fmla="*/ 2318816 h 2475638"/>
                <a:gd name="connsiteX4" fmla="*/ 1334131 w 2146572"/>
                <a:gd name="connsiteY4" fmla="*/ 1074773 h 2475638"/>
                <a:gd name="connsiteX5" fmla="*/ 300895 w 2146572"/>
                <a:gd name="connsiteY5" fmla="*/ 174921 h 24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572" h="2475638">
                  <a:moveTo>
                    <a:pt x="0" y="0"/>
                  </a:moveTo>
                  <a:lnTo>
                    <a:pt x="0" y="2475638"/>
                  </a:lnTo>
                  <a:lnTo>
                    <a:pt x="2146572" y="2475638"/>
                  </a:lnTo>
                  <a:lnTo>
                    <a:pt x="2065467" y="2318816"/>
                  </a:lnTo>
                  <a:cubicBezTo>
                    <a:pt x="1811184" y="1840741"/>
                    <a:pt x="1541551" y="1396847"/>
                    <a:pt x="1334131" y="1074773"/>
                  </a:cubicBezTo>
                  <a:cubicBezTo>
                    <a:pt x="1085227" y="688285"/>
                    <a:pt x="701240" y="415773"/>
                    <a:pt x="300895" y="174921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 rot="10800000" flipV="1">
              <a:off x="10277672" y="4690890"/>
              <a:ext cx="1913825" cy="2340334"/>
            </a:xfrm>
            <a:custGeom>
              <a:avLst/>
              <a:gdLst>
                <a:gd name="connsiteX0" fmla="*/ 0 w 1913825"/>
                <a:gd name="connsiteY0" fmla="*/ 0 h 2340334"/>
                <a:gd name="connsiteX1" fmla="*/ 0 w 1913825"/>
                <a:gd name="connsiteY1" fmla="*/ 2340334 h 2340334"/>
                <a:gd name="connsiteX2" fmla="*/ 1913825 w 1913825"/>
                <a:gd name="connsiteY2" fmla="*/ 2340334 h 2340334"/>
                <a:gd name="connsiteX3" fmla="*/ 1832720 w 1913825"/>
                <a:gd name="connsiteY3" fmla="*/ 2183512 h 2340334"/>
                <a:gd name="connsiteX4" fmla="*/ 1101384 w 1913825"/>
                <a:gd name="connsiteY4" fmla="*/ 939469 h 2340334"/>
                <a:gd name="connsiteX5" fmla="*/ 68148 w 1913825"/>
                <a:gd name="connsiteY5" fmla="*/ 39617 h 23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3825" h="2340334">
                  <a:moveTo>
                    <a:pt x="0" y="0"/>
                  </a:moveTo>
                  <a:lnTo>
                    <a:pt x="0" y="2340334"/>
                  </a:lnTo>
                  <a:lnTo>
                    <a:pt x="1913825" y="2340334"/>
                  </a:lnTo>
                  <a:lnTo>
                    <a:pt x="1832720" y="2183512"/>
                  </a:lnTo>
                  <a:cubicBezTo>
                    <a:pt x="1578437" y="1705437"/>
                    <a:pt x="1308805" y="1261543"/>
                    <a:pt x="1101384" y="939469"/>
                  </a:cubicBezTo>
                  <a:cubicBezTo>
                    <a:pt x="852480" y="552981"/>
                    <a:pt x="468493" y="280469"/>
                    <a:pt x="68148" y="3961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 rot="10800000" flipV="1">
              <a:off x="9579430" y="4279454"/>
              <a:ext cx="2612067" cy="2751770"/>
            </a:xfrm>
            <a:custGeom>
              <a:avLst/>
              <a:gdLst>
                <a:gd name="connsiteX0" fmla="*/ 0 w 2612067"/>
                <a:gd name="connsiteY0" fmla="*/ 0 h 2751770"/>
                <a:gd name="connsiteX1" fmla="*/ 0 w 2612067"/>
                <a:gd name="connsiteY1" fmla="*/ 2751770 h 2751770"/>
                <a:gd name="connsiteX2" fmla="*/ 2612067 w 2612067"/>
                <a:gd name="connsiteY2" fmla="*/ 2751770 h 2751770"/>
                <a:gd name="connsiteX3" fmla="*/ 2530962 w 2612067"/>
                <a:gd name="connsiteY3" fmla="*/ 2594948 h 2751770"/>
                <a:gd name="connsiteX4" fmla="*/ 1799626 w 2612067"/>
                <a:gd name="connsiteY4" fmla="*/ 1350905 h 2751770"/>
                <a:gd name="connsiteX5" fmla="*/ 168445 w 2612067"/>
                <a:gd name="connsiteY5" fmla="*/ 103230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067" h="2751770">
                  <a:moveTo>
                    <a:pt x="0" y="0"/>
                  </a:moveTo>
                  <a:lnTo>
                    <a:pt x="0" y="2751770"/>
                  </a:lnTo>
                  <a:lnTo>
                    <a:pt x="2612067" y="2751770"/>
                  </a:lnTo>
                  <a:lnTo>
                    <a:pt x="2530962" y="2594948"/>
                  </a:lnTo>
                  <a:cubicBezTo>
                    <a:pt x="2276679" y="2116873"/>
                    <a:pt x="2007047" y="1672979"/>
                    <a:pt x="1799626" y="1350905"/>
                  </a:cubicBezTo>
                  <a:cubicBezTo>
                    <a:pt x="1426270" y="771172"/>
                    <a:pt x="748977" y="447887"/>
                    <a:pt x="168445" y="10323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 rot="10800000" flipV="1">
              <a:off x="9812177" y="4412739"/>
              <a:ext cx="2392020" cy="2618485"/>
            </a:xfrm>
            <a:custGeom>
              <a:avLst/>
              <a:gdLst>
                <a:gd name="connsiteX0" fmla="*/ 0 w 2392020"/>
                <a:gd name="connsiteY0" fmla="*/ 0 h 2618485"/>
                <a:gd name="connsiteX1" fmla="*/ 0 w 2392020"/>
                <a:gd name="connsiteY1" fmla="*/ 2618485 h 2618485"/>
                <a:gd name="connsiteX2" fmla="*/ 2392020 w 2392020"/>
                <a:gd name="connsiteY2" fmla="*/ 2618485 h 2618485"/>
                <a:gd name="connsiteX3" fmla="*/ 2310915 w 2392020"/>
                <a:gd name="connsiteY3" fmla="*/ 2461663 h 2618485"/>
                <a:gd name="connsiteX4" fmla="*/ 1579579 w 2392020"/>
                <a:gd name="connsiteY4" fmla="*/ 1217620 h 2618485"/>
                <a:gd name="connsiteX5" fmla="*/ 144943 w 2392020"/>
                <a:gd name="connsiteY5" fmla="*/ 84420 h 261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2020" h="2618485">
                  <a:moveTo>
                    <a:pt x="0" y="0"/>
                  </a:moveTo>
                  <a:lnTo>
                    <a:pt x="0" y="2618485"/>
                  </a:lnTo>
                  <a:lnTo>
                    <a:pt x="2392020" y="2618485"/>
                  </a:lnTo>
                  <a:lnTo>
                    <a:pt x="2310915" y="2461663"/>
                  </a:lnTo>
                  <a:cubicBezTo>
                    <a:pt x="2056632" y="1983588"/>
                    <a:pt x="1786999" y="1539694"/>
                    <a:pt x="1579579" y="1217620"/>
                  </a:cubicBezTo>
                  <a:cubicBezTo>
                    <a:pt x="1247707" y="702302"/>
                    <a:pt x="675687" y="389609"/>
                    <a:pt x="144943" y="8442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  <a:alpha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97500" y="1941286"/>
            <a:ext cx="6146800" cy="4112344"/>
            <a:chOff x="5397500" y="1854200"/>
            <a:chExt cx="6146800" cy="4112344"/>
          </a:xfrm>
        </p:grpSpPr>
        <p:sp>
          <p:nvSpPr>
            <p:cNvPr id="7" name="Rounded Rectangle 6"/>
            <p:cNvSpPr/>
            <p:nvPr/>
          </p:nvSpPr>
          <p:spPr>
            <a:xfrm>
              <a:off x="5397500" y="1854200"/>
              <a:ext cx="6146800" cy="113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397500" y="3345222"/>
              <a:ext cx="6146800" cy="113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97500" y="4836244"/>
              <a:ext cx="6146800" cy="113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0566617" y="203835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rgbClr val="0C0466">
                    <a:shade val="30000"/>
                    <a:satMod val="115000"/>
                  </a:srgbClr>
                </a:gs>
                <a:gs pos="50000">
                  <a:srgbClr val="0C0466">
                    <a:shade val="67500"/>
                    <a:satMod val="115000"/>
                  </a:srgbClr>
                </a:gs>
                <a:gs pos="100000">
                  <a:srgbClr val="0C0466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0566617" y="3529372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rgbClr val="D30392">
                    <a:shade val="30000"/>
                    <a:satMod val="115000"/>
                  </a:srgbClr>
                </a:gs>
                <a:gs pos="50000">
                  <a:srgbClr val="D30392">
                    <a:shade val="67500"/>
                    <a:satMod val="115000"/>
                  </a:srgbClr>
                </a:gs>
                <a:gs pos="100000">
                  <a:srgbClr val="D30392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0566617" y="5020394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rgbClr val="F78484">
                    <a:shade val="30000"/>
                    <a:satMod val="115000"/>
                  </a:srgbClr>
                </a:gs>
                <a:gs pos="50000">
                  <a:srgbClr val="F78484">
                    <a:shade val="67500"/>
                    <a:satMod val="115000"/>
                  </a:srgbClr>
                </a:gs>
                <a:gs pos="100000">
                  <a:srgbClr val="F78484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55005" y="1988463"/>
              <a:ext cx="3778773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Vivamus</a:t>
              </a:r>
              <a:r>
                <a:rPr lang="en-US" sz="1400" dirty="0"/>
                <a:t> </a:t>
              </a:r>
              <a:r>
                <a:rPr lang="en-US" sz="1400" dirty="0" err="1"/>
                <a:t>volutpat</a:t>
              </a:r>
              <a:r>
                <a:rPr lang="en-US" sz="1400" dirty="0"/>
                <a:t> </a:t>
              </a:r>
              <a:r>
                <a:rPr lang="en-US" sz="1400" dirty="0" err="1"/>
                <a:t>hendrerit</a:t>
              </a:r>
              <a:r>
                <a:rPr lang="en-US" sz="1400" dirty="0"/>
                <a:t> </a:t>
              </a:r>
              <a:r>
                <a:rPr lang="en-US" sz="1400" dirty="0" err="1"/>
                <a:t>tortor</a:t>
              </a:r>
              <a:r>
                <a:rPr lang="en-US" sz="1400" dirty="0"/>
                <a:t>. </a:t>
              </a:r>
              <a:r>
                <a:rPr lang="en-US" sz="1400" dirty="0" err="1"/>
                <a:t>Nullam</a:t>
              </a:r>
              <a:r>
                <a:rPr lang="en-US" sz="1400" dirty="0"/>
                <a:t> </a:t>
              </a:r>
              <a:r>
                <a:rPr lang="en-US" sz="1400" dirty="0" err="1"/>
                <a:t>pretium</a:t>
              </a:r>
              <a:r>
                <a:rPr lang="en-US" sz="1400" dirty="0"/>
                <a:t> </a:t>
              </a:r>
              <a:r>
                <a:rPr lang="en-US" sz="1400" dirty="0" err="1"/>
                <a:t>purus</a:t>
              </a:r>
              <a:r>
                <a:rPr lang="en-US" sz="1400" dirty="0"/>
                <a:t> quam, in </a:t>
              </a:r>
              <a:r>
                <a:rPr lang="en-US" sz="1400" dirty="0" err="1"/>
                <a:t>vestibulum</a:t>
              </a:r>
              <a:r>
                <a:rPr lang="en-US" sz="1400" dirty="0"/>
                <a:t> </a:t>
              </a:r>
              <a:r>
                <a:rPr lang="en-US" sz="1400" dirty="0" err="1"/>
                <a:t>risus</a:t>
              </a:r>
              <a:r>
                <a:rPr lang="en-US" sz="1400" dirty="0"/>
                <a:t> </a:t>
              </a:r>
              <a:r>
                <a:rPr lang="en-US" sz="1400" dirty="0" err="1"/>
                <a:t>mattis</a:t>
              </a:r>
              <a:r>
                <a:rPr lang="en-US" sz="1400" dirty="0"/>
                <a:t> </a:t>
              </a:r>
              <a:r>
                <a:rPr lang="en-US" sz="1400" dirty="0" err="1"/>
                <a:t>malesuada</a:t>
              </a:r>
              <a:r>
                <a:rPr lang="en-US" sz="1400" dirty="0"/>
                <a:t>.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55005" y="3477380"/>
              <a:ext cx="3778773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Vivamus</a:t>
              </a:r>
              <a:r>
                <a:rPr lang="en-US" sz="1400" dirty="0"/>
                <a:t> </a:t>
              </a:r>
              <a:r>
                <a:rPr lang="en-US" sz="1400" dirty="0" err="1"/>
                <a:t>volutpat</a:t>
              </a:r>
              <a:r>
                <a:rPr lang="en-US" sz="1400" dirty="0"/>
                <a:t> </a:t>
              </a:r>
              <a:r>
                <a:rPr lang="en-US" sz="1400" dirty="0" err="1"/>
                <a:t>hendrerit</a:t>
              </a:r>
              <a:r>
                <a:rPr lang="en-US" sz="1400" dirty="0"/>
                <a:t> </a:t>
              </a:r>
              <a:r>
                <a:rPr lang="en-US" sz="1400" dirty="0" err="1"/>
                <a:t>tortor</a:t>
              </a:r>
              <a:r>
                <a:rPr lang="en-US" sz="1400" dirty="0"/>
                <a:t>. </a:t>
              </a:r>
              <a:r>
                <a:rPr lang="en-US" sz="1400" dirty="0" err="1"/>
                <a:t>Nullam</a:t>
              </a:r>
              <a:r>
                <a:rPr lang="en-US" sz="1400" dirty="0"/>
                <a:t> </a:t>
              </a:r>
              <a:r>
                <a:rPr lang="en-US" sz="1400" dirty="0" err="1"/>
                <a:t>pretium</a:t>
              </a:r>
              <a:r>
                <a:rPr lang="en-US" sz="1400" dirty="0"/>
                <a:t> </a:t>
              </a:r>
              <a:r>
                <a:rPr lang="en-US" sz="1400" dirty="0" err="1"/>
                <a:t>purus</a:t>
              </a:r>
              <a:r>
                <a:rPr lang="en-US" sz="1400" dirty="0"/>
                <a:t> quam, in </a:t>
              </a:r>
              <a:r>
                <a:rPr lang="en-US" sz="1400" dirty="0" err="1"/>
                <a:t>vestibulum</a:t>
              </a:r>
              <a:r>
                <a:rPr lang="en-US" sz="1400" dirty="0"/>
                <a:t> </a:t>
              </a:r>
              <a:r>
                <a:rPr lang="en-US" sz="1400" dirty="0" err="1"/>
                <a:t>risus</a:t>
              </a:r>
              <a:r>
                <a:rPr lang="en-US" sz="1400" dirty="0"/>
                <a:t> </a:t>
              </a:r>
              <a:r>
                <a:rPr lang="en-US" sz="1400" dirty="0" err="1"/>
                <a:t>mattis</a:t>
              </a:r>
              <a:r>
                <a:rPr lang="en-US" sz="1400" dirty="0"/>
                <a:t> </a:t>
              </a:r>
              <a:r>
                <a:rPr lang="en-US" sz="1400" dirty="0" err="1"/>
                <a:t>malesuada</a:t>
              </a:r>
              <a:r>
                <a:rPr lang="en-US" sz="1400" dirty="0"/>
                <a:t>.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555005" y="4968402"/>
              <a:ext cx="3778773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Vivamus</a:t>
              </a:r>
              <a:r>
                <a:rPr lang="en-US" sz="1400" dirty="0"/>
                <a:t> </a:t>
              </a:r>
              <a:r>
                <a:rPr lang="en-US" sz="1400" dirty="0" err="1"/>
                <a:t>volutpat</a:t>
              </a:r>
              <a:r>
                <a:rPr lang="en-US" sz="1400" dirty="0"/>
                <a:t> </a:t>
              </a:r>
              <a:r>
                <a:rPr lang="en-US" sz="1400" dirty="0" err="1"/>
                <a:t>hendrerit</a:t>
              </a:r>
              <a:r>
                <a:rPr lang="en-US" sz="1400" dirty="0"/>
                <a:t> </a:t>
              </a:r>
              <a:r>
                <a:rPr lang="en-US" sz="1400" dirty="0" err="1"/>
                <a:t>tortor</a:t>
              </a:r>
              <a:r>
                <a:rPr lang="en-US" sz="1400" dirty="0"/>
                <a:t>. </a:t>
              </a:r>
              <a:r>
                <a:rPr lang="en-US" sz="1400" dirty="0" err="1"/>
                <a:t>Nullam</a:t>
              </a:r>
              <a:r>
                <a:rPr lang="en-US" sz="1400" dirty="0"/>
                <a:t> </a:t>
              </a:r>
              <a:r>
                <a:rPr lang="en-US" sz="1400" dirty="0" err="1"/>
                <a:t>pretium</a:t>
              </a:r>
              <a:r>
                <a:rPr lang="en-US" sz="1400" dirty="0"/>
                <a:t> </a:t>
              </a:r>
              <a:r>
                <a:rPr lang="en-US" sz="1400" dirty="0" err="1"/>
                <a:t>purus</a:t>
              </a:r>
              <a:r>
                <a:rPr lang="en-US" sz="1400" dirty="0"/>
                <a:t> quam, in </a:t>
              </a:r>
              <a:r>
                <a:rPr lang="en-US" sz="1400" dirty="0" err="1"/>
                <a:t>vestibulum</a:t>
              </a:r>
              <a:r>
                <a:rPr lang="en-US" sz="1400" dirty="0"/>
                <a:t> </a:t>
              </a:r>
              <a:r>
                <a:rPr lang="en-US" sz="1400" dirty="0" err="1"/>
                <a:t>risus</a:t>
              </a:r>
              <a:r>
                <a:rPr lang="en-US" sz="1400" dirty="0"/>
                <a:t> </a:t>
              </a:r>
              <a:r>
                <a:rPr lang="en-US" sz="1400" dirty="0" err="1"/>
                <a:t>mattis</a:t>
              </a:r>
              <a:r>
                <a:rPr lang="en-US" sz="1400" dirty="0"/>
                <a:t> </a:t>
              </a:r>
              <a:r>
                <a:rPr lang="en-US" sz="1400" dirty="0" err="1"/>
                <a:t>malesuada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10838873" y="2246312"/>
              <a:ext cx="217488" cy="346076"/>
              <a:chOff x="6351588" y="1450976"/>
              <a:chExt cx="217488" cy="346076"/>
            </a:xfrm>
          </p:grpSpPr>
          <p:sp>
            <p:nvSpPr>
              <p:cNvPr id="20" name="Oval 140"/>
              <p:cNvSpPr>
                <a:spLocks noChangeArrowheads="1"/>
              </p:cNvSpPr>
              <p:nvPr/>
            </p:nvSpPr>
            <p:spPr bwMode="auto">
              <a:xfrm>
                <a:off x="6381751" y="1450976"/>
                <a:ext cx="104775" cy="104775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Freeform 141"/>
              <p:cNvSpPr>
                <a:spLocks/>
              </p:cNvSpPr>
              <p:nvPr/>
            </p:nvSpPr>
            <p:spPr bwMode="auto">
              <a:xfrm>
                <a:off x="6351588" y="1585914"/>
                <a:ext cx="165100" cy="211138"/>
              </a:xfrm>
              <a:custGeom>
                <a:avLst/>
                <a:gdLst>
                  <a:gd name="T0" fmla="*/ 44 w 44"/>
                  <a:gd name="T1" fmla="*/ 0 h 56"/>
                  <a:gd name="T2" fmla="*/ 0 w 44"/>
                  <a:gd name="T3" fmla="*/ 0 h 56"/>
                  <a:gd name="T4" fmla="*/ 14 w 44"/>
                  <a:gd name="T5" fmla="*/ 30 h 56"/>
                  <a:gd name="T6" fmla="*/ 14 w 44"/>
                  <a:gd name="T7" fmla="*/ 56 h 56"/>
                  <a:gd name="T8" fmla="*/ 30 w 44"/>
                  <a:gd name="T9" fmla="*/ 56 h 56"/>
                  <a:gd name="T10" fmla="*/ 30 w 44"/>
                  <a:gd name="T11" fmla="*/ 30 h 56"/>
                  <a:gd name="T12" fmla="*/ 44 w 4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7" y="26"/>
                      <a:pt x="14" y="30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7" y="26"/>
                      <a:pt x="44" y="16"/>
                      <a:pt x="44" y="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" name="Freeform 142"/>
              <p:cNvSpPr>
                <a:spLocks/>
              </p:cNvSpPr>
              <p:nvPr/>
            </p:nvSpPr>
            <p:spPr bwMode="auto">
              <a:xfrm>
                <a:off x="6524626" y="1690689"/>
                <a:ext cx="44450" cy="106363"/>
              </a:xfrm>
              <a:custGeom>
                <a:avLst/>
                <a:gdLst>
                  <a:gd name="T0" fmla="*/ 14 w 28"/>
                  <a:gd name="T1" fmla="*/ 0 h 67"/>
                  <a:gd name="T2" fmla="*/ 28 w 28"/>
                  <a:gd name="T3" fmla="*/ 0 h 67"/>
                  <a:gd name="T4" fmla="*/ 28 w 28"/>
                  <a:gd name="T5" fmla="*/ 67 h 67"/>
                  <a:gd name="T6" fmla="*/ 0 w 28"/>
                  <a:gd name="T7" fmla="*/ 67 h 67"/>
                  <a:gd name="T8" fmla="*/ 0 w 28"/>
                  <a:gd name="T9" fmla="*/ 0 h 67"/>
                  <a:gd name="T10" fmla="*/ 14 w 28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7">
                    <a:moveTo>
                      <a:pt x="14" y="0"/>
                    </a:moveTo>
                    <a:lnTo>
                      <a:pt x="28" y="0"/>
                    </a:lnTo>
                    <a:lnTo>
                      <a:pt x="28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" name="Line 143"/>
              <p:cNvSpPr>
                <a:spLocks noChangeShapeType="1"/>
              </p:cNvSpPr>
              <p:nvPr/>
            </p:nvSpPr>
            <p:spPr bwMode="auto">
              <a:xfrm flipV="1">
                <a:off x="6546851" y="1668464"/>
                <a:ext cx="0" cy="22225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144"/>
              <p:cNvSpPr>
                <a:spLocks/>
              </p:cNvSpPr>
              <p:nvPr/>
            </p:nvSpPr>
            <p:spPr bwMode="auto">
              <a:xfrm>
                <a:off x="6419851" y="1585914"/>
                <a:ext cx="30163" cy="104775"/>
              </a:xfrm>
              <a:custGeom>
                <a:avLst/>
                <a:gdLst>
                  <a:gd name="T0" fmla="*/ 14 w 19"/>
                  <a:gd name="T1" fmla="*/ 0 h 66"/>
                  <a:gd name="T2" fmla="*/ 4 w 19"/>
                  <a:gd name="T3" fmla="*/ 0 h 66"/>
                  <a:gd name="T4" fmla="*/ 0 w 19"/>
                  <a:gd name="T5" fmla="*/ 57 h 66"/>
                  <a:gd name="T6" fmla="*/ 9 w 19"/>
                  <a:gd name="T7" fmla="*/ 66 h 66"/>
                  <a:gd name="T8" fmla="*/ 19 w 19"/>
                  <a:gd name="T9" fmla="*/ 57 h 66"/>
                  <a:gd name="T10" fmla="*/ 14 w 19"/>
                  <a:gd name="T11" fmla="*/ 0 h 66"/>
                  <a:gd name="T12" fmla="*/ 14 w 19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6">
                    <a:moveTo>
                      <a:pt x="14" y="0"/>
                    </a:moveTo>
                    <a:lnTo>
                      <a:pt x="4" y="0"/>
                    </a:lnTo>
                    <a:lnTo>
                      <a:pt x="0" y="57"/>
                    </a:lnTo>
                    <a:lnTo>
                      <a:pt x="9" y="66"/>
                    </a:lnTo>
                    <a:lnTo>
                      <a:pt x="19" y="5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10778548" y="3737334"/>
              <a:ext cx="338138" cy="346076"/>
              <a:chOff x="8455025" y="3617913"/>
              <a:chExt cx="338138" cy="346076"/>
            </a:xfrm>
          </p:grpSpPr>
          <p:sp>
            <p:nvSpPr>
              <p:cNvPr id="26" name="Oval 294"/>
              <p:cNvSpPr>
                <a:spLocks noChangeArrowheads="1"/>
              </p:cNvSpPr>
              <p:nvPr/>
            </p:nvSpPr>
            <p:spPr bwMode="auto">
              <a:xfrm>
                <a:off x="8485188" y="3617913"/>
                <a:ext cx="104775" cy="104775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95"/>
              <p:cNvSpPr>
                <a:spLocks/>
              </p:cNvSpPr>
              <p:nvPr/>
            </p:nvSpPr>
            <p:spPr bwMode="auto">
              <a:xfrm>
                <a:off x="8455025" y="3752851"/>
                <a:ext cx="165100" cy="211138"/>
              </a:xfrm>
              <a:custGeom>
                <a:avLst/>
                <a:gdLst>
                  <a:gd name="T0" fmla="*/ 44 w 44"/>
                  <a:gd name="T1" fmla="*/ 0 h 56"/>
                  <a:gd name="T2" fmla="*/ 0 w 44"/>
                  <a:gd name="T3" fmla="*/ 0 h 56"/>
                  <a:gd name="T4" fmla="*/ 14 w 44"/>
                  <a:gd name="T5" fmla="*/ 30 h 56"/>
                  <a:gd name="T6" fmla="*/ 14 w 44"/>
                  <a:gd name="T7" fmla="*/ 56 h 56"/>
                  <a:gd name="T8" fmla="*/ 30 w 44"/>
                  <a:gd name="T9" fmla="*/ 56 h 56"/>
                  <a:gd name="T10" fmla="*/ 30 w 44"/>
                  <a:gd name="T11" fmla="*/ 30 h 56"/>
                  <a:gd name="T12" fmla="*/ 44 w 4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7" y="26"/>
                      <a:pt x="14" y="30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8" y="26"/>
                      <a:pt x="44" y="16"/>
                      <a:pt x="44" y="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296"/>
              <p:cNvSpPr>
                <a:spLocks/>
              </p:cNvSpPr>
              <p:nvPr/>
            </p:nvSpPr>
            <p:spPr bwMode="auto">
              <a:xfrm>
                <a:off x="8523288" y="3752851"/>
                <a:ext cx="30163" cy="104775"/>
              </a:xfrm>
              <a:custGeom>
                <a:avLst/>
                <a:gdLst>
                  <a:gd name="T0" fmla="*/ 14 w 19"/>
                  <a:gd name="T1" fmla="*/ 0 h 66"/>
                  <a:gd name="T2" fmla="*/ 4 w 19"/>
                  <a:gd name="T3" fmla="*/ 0 h 66"/>
                  <a:gd name="T4" fmla="*/ 0 w 19"/>
                  <a:gd name="T5" fmla="*/ 57 h 66"/>
                  <a:gd name="T6" fmla="*/ 9 w 19"/>
                  <a:gd name="T7" fmla="*/ 66 h 66"/>
                  <a:gd name="T8" fmla="*/ 19 w 19"/>
                  <a:gd name="T9" fmla="*/ 57 h 66"/>
                  <a:gd name="T10" fmla="*/ 14 w 19"/>
                  <a:gd name="T11" fmla="*/ 0 h 66"/>
                  <a:gd name="T12" fmla="*/ 14 w 19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6">
                    <a:moveTo>
                      <a:pt x="14" y="0"/>
                    </a:moveTo>
                    <a:lnTo>
                      <a:pt x="4" y="0"/>
                    </a:lnTo>
                    <a:lnTo>
                      <a:pt x="0" y="57"/>
                    </a:lnTo>
                    <a:lnTo>
                      <a:pt x="9" y="66"/>
                    </a:lnTo>
                    <a:lnTo>
                      <a:pt x="19" y="5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297"/>
              <p:cNvSpPr>
                <a:spLocks/>
              </p:cNvSpPr>
              <p:nvPr/>
            </p:nvSpPr>
            <p:spPr bwMode="auto">
              <a:xfrm>
                <a:off x="8636000" y="3632201"/>
                <a:ext cx="157163" cy="211138"/>
              </a:xfrm>
              <a:custGeom>
                <a:avLst/>
                <a:gdLst>
                  <a:gd name="T0" fmla="*/ 9 w 99"/>
                  <a:gd name="T1" fmla="*/ 133 h 133"/>
                  <a:gd name="T2" fmla="*/ 99 w 99"/>
                  <a:gd name="T3" fmla="*/ 133 h 133"/>
                  <a:gd name="T4" fmla="*/ 99 w 99"/>
                  <a:gd name="T5" fmla="*/ 0 h 133"/>
                  <a:gd name="T6" fmla="*/ 0 w 99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33">
                    <a:moveTo>
                      <a:pt x="9" y="133"/>
                    </a:moveTo>
                    <a:lnTo>
                      <a:pt x="99" y="133"/>
                    </a:lnTo>
                    <a:lnTo>
                      <a:pt x="9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Line 298"/>
              <p:cNvSpPr>
                <a:spLocks noChangeShapeType="1"/>
              </p:cNvSpPr>
              <p:nvPr/>
            </p:nvSpPr>
            <p:spPr bwMode="auto">
              <a:xfrm>
                <a:off x="8658225" y="3813176"/>
                <a:ext cx="90488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Line 299"/>
              <p:cNvSpPr>
                <a:spLocks noChangeShapeType="1"/>
              </p:cNvSpPr>
              <p:nvPr/>
            </p:nvSpPr>
            <p:spPr bwMode="auto">
              <a:xfrm flipV="1">
                <a:off x="8688388" y="3752851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Line 300"/>
              <p:cNvSpPr>
                <a:spLocks noChangeShapeType="1"/>
              </p:cNvSpPr>
              <p:nvPr/>
            </p:nvSpPr>
            <p:spPr bwMode="auto">
              <a:xfrm flipV="1">
                <a:off x="8718550" y="3722688"/>
                <a:ext cx="0" cy="9048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Line 301"/>
              <p:cNvSpPr>
                <a:spLocks noChangeShapeType="1"/>
              </p:cNvSpPr>
              <p:nvPr/>
            </p:nvSpPr>
            <p:spPr bwMode="auto">
              <a:xfrm flipV="1">
                <a:off x="8748713" y="3676651"/>
                <a:ext cx="0" cy="136525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10775373" y="5225182"/>
              <a:ext cx="344488" cy="352425"/>
              <a:chOff x="7734300" y="4332288"/>
              <a:chExt cx="344488" cy="352425"/>
            </a:xfrm>
          </p:grpSpPr>
          <p:sp>
            <p:nvSpPr>
              <p:cNvPr id="35" name="Oval 240"/>
              <p:cNvSpPr>
                <a:spLocks noChangeArrowheads="1"/>
              </p:cNvSpPr>
              <p:nvPr/>
            </p:nvSpPr>
            <p:spPr bwMode="auto">
              <a:xfrm>
                <a:off x="7764463" y="4338638"/>
                <a:ext cx="104775" cy="106363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241"/>
              <p:cNvSpPr>
                <a:spLocks/>
              </p:cNvSpPr>
              <p:nvPr/>
            </p:nvSpPr>
            <p:spPr bwMode="auto">
              <a:xfrm>
                <a:off x="7734300" y="4475163"/>
                <a:ext cx="165100" cy="209550"/>
              </a:xfrm>
              <a:custGeom>
                <a:avLst/>
                <a:gdLst>
                  <a:gd name="T0" fmla="*/ 44 w 44"/>
                  <a:gd name="T1" fmla="*/ 0 h 56"/>
                  <a:gd name="T2" fmla="*/ 0 w 44"/>
                  <a:gd name="T3" fmla="*/ 0 h 56"/>
                  <a:gd name="T4" fmla="*/ 14 w 44"/>
                  <a:gd name="T5" fmla="*/ 30 h 56"/>
                  <a:gd name="T6" fmla="*/ 14 w 44"/>
                  <a:gd name="T7" fmla="*/ 56 h 56"/>
                  <a:gd name="T8" fmla="*/ 30 w 44"/>
                  <a:gd name="T9" fmla="*/ 56 h 56"/>
                  <a:gd name="T10" fmla="*/ 30 w 44"/>
                  <a:gd name="T11" fmla="*/ 30 h 56"/>
                  <a:gd name="T12" fmla="*/ 44 w 4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7" y="26"/>
                      <a:pt x="14" y="30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7" y="26"/>
                      <a:pt x="44" y="16"/>
                      <a:pt x="44" y="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242"/>
              <p:cNvSpPr>
                <a:spLocks/>
              </p:cNvSpPr>
              <p:nvPr/>
            </p:nvSpPr>
            <p:spPr bwMode="auto">
              <a:xfrm>
                <a:off x="7800975" y="4475163"/>
                <a:ext cx="30163" cy="104775"/>
              </a:xfrm>
              <a:custGeom>
                <a:avLst/>
                <a:gdLst>
                  <a:gd name="T0" fmla="*/ 15 w 19"/>
                  <a:gd name="T1" fmla="*/ 0 h 66"/>
                  <a:gd name="T2" fmla="*/ 5 w 19"/>
                  <a:gd name="T3" fmla="*/ 0 h 66"/>
                  <a:gd name="T4" fmla="*/ 0 w 19"/>
                  <a:gd name="T5" fmla="*/ 57 h 66"/>
                  <a:gd name="T6" fmla="*/ 10 w 19"/>
                  <a:gd name="T7" fmla="*/ 66 h 66"/>
                  <a:gd name="T8" fmla="*/ 19 w 19"/>
                  <a:gd name="T9" fmla="*/ 57 h 66"/>
                  <a:gd name="T10" fmla="*/ 15 w 19"/>
                  <a:gd name="T11" fmla="*/ 0 h 66"/>
                  <a:gd name="T12" fmla="*/ 15 w 19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6">
                    <a:moveTo>
                      <a:pt x="15" y="0"/>
                    </a:moveTo>
                    <a:lnTo>
                      <a:pt x="5" y="0"/>
                    </a:lnTo>
                    <a:lnTo>
                      <a:pt x="0" y="57"/>
                    </a:lnTo>
                    <a:lnTo>
                      <a:pt x="10" y="66"/>
                    </a:lnTo>
                    <a:lnTo>
                      <a:pt x="19" y="57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243"/>
              <p:cNvSpPr>
                <a:spLocks/>
              </p:cNvSpPr>
              <p:nvPr/>
            </p:nvSpPr>
            <p:spPr bwMode="auto">
              <a:xfrm>
                <a:off x="7981950" y="4456113"/>
                <a:ext cx="30163" cy="33338"/>
              </a:xfrm>
              <a:custGeom>
                <a:avLst/>
                <a:gdLst>
                  <a:gd name="T0" fmla="*/ 19 w 19"/>
                  <a:gd name="T1" fmla="*/ 0 h 21"/>
                  <a:gd name="T2" fmla="*/ 19 w 19"/>
                  <a:gd name="T3" fmla="*/ 21 h 21"/>
                  <a:gd name="T4" fmla="*/ 0 w 19"/>
                  <a:gd name="T5" fmla="*/ 21 h 21"/>
                  <a:gd name="T6" fmla="*/ 0 w 1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1">
                    <a:moveTo>
                      <a:pt x="19" y="0"/>
                    </a:moveTo>
                    <a:lnTo>
                      <a:pt x="19" y="21"/>
                    </a:lnTo>
                    <a:lnTo>
                      <a:pt x="0" y="21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Oval 244"/>
              <p:cNvSpPr>
                <a:spLocks noChangeArrowheads="1"/>
              </p:cNvSpPr>
              <p:nvPr/>
            </p:nvSpPr>
            <p:spPr bwMode="auto">
              <a:xfrm>
                <a:off x="7951788" y="4368801"/>
                <a:ext cx="90488" cy="90488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Line 245"/>
              <p:cNvSpPr>
                <a:spLocks noChangeShapeType="1"/>
              </p:cNvSpPr>
              <p:nvPr/>
            </p:nvSpPr>
            <p:spPr bwMode="auto">
              <a:xfrm>
                <a:off x="7996238" y="4332288"/>
                <a:ext cx="0" cy="14288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Line 246"/>
              <p:cNvSpPr>
                <a:spLocks noChangeShapeType="1"/>
              </p:cNvSpPr>
              <p:nvPr/>
            </p:nvSpPr>
            <p:spPr bwMode="auto">
              <a:xfrm flipH="1">
                <a:off x="8045450" y="4354513"/>
                <a:ext cx="11113" cy="11113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Line 247"/>
              <p:cNvSpPr>
                <a:spLocks noChangeShapeType="1"/>
              </p:cNvSpPr>
              <p:nvPr/>
            </p:nvSpPr>
            <p:spPr bwMode="auto">
              <a:xfrm flipH="1">
                <a:off x="8064500" y="4414838"/>
                <a:ext cx="14288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Line 248"/>
              <p:cNvSpPr>
                <a:spLocks noChangeShapeType="1"/>
              </p:cNvSpPr>
              <p:nvPr/>
            </p:nvSpPr>
            <p:spPr bwMode="auto">
              <a:xfrm flipH="1" flipV="1">
                <a:off x="8045450" y="4464051"/>
                <a:ext cx="11113" cy="635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Line 249"/>
              <p:cNvSpPr>
                <a:spLocks noChangeShapeType="1"/>
              </p:cNvSpPr>
              <p:nvPr/>
            </p:nvSpPr>
            <p:spPr bwMode="auto">
              <a:xfrm flipV="1">
                <a:off x="7937500" y="4464051"/>
                <a:ext cx="11113" cy="635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Line 250"/>
              <p:cNvSpPr>
                <a:spLocks noChangeShapeType="1"/>
              </p:cNvSpPr>
              <p:nvPr/>
            </p:nvSpPr>
            <p:spPr bwMode="auto">
              <a:xfrm>
                <a:off x="7913688" y="4414838"/>
                <a:ext cx="15875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Line 251"/>
              <p:cNvSpPr>
                <a:spLocks noChangeShapeType="1"/>
              </p:cNvSpPr>
              <p:nvPr/>
            </p:nvSpPr>
            <p:spPr bwMode="auto">
              <a:xfrm>
                <a:off x="7937500" y="4354513"/>
                <a:ext cx="11113" cy="11113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55" name="Freeform 54"/>
          <p:cNvSpPr/>
          <p:nvPr/>
        </p:nvSpPr>
        <p:spPr>
          <a:xfrm>
            <a:off x="0" y="1"/>
            <a:ext cx="7438858" cy="6857999"/>
          </a:xfrm>
          <a:custGeom>
            <a:avLst/>
            <a:gdLst>
              <a:gd name="connsiteX0" fmla="*/ 0 w 7438858"/>
              <a:gd name="connsiteY0" fmla="*/ 0 h 6857999"/>
              <a:gd name="connsiteX1" fmla="*/ 3586150 w 7438858"/>
              <a:gd name="connsiteY1" fmla="*/ 0 h 6857999"/>
              <a:gd name="connsiteX2" fmla="*/ 3628571 w 7438858"/>
              <a:gd name="connsiteY2" fmla="*/ 14514 h 6857999"/>
              <a:gd name="connsiteX3" fmla="*/ 6154057 w 7438858"/>
              <a:gd name="connsiteY3" fmla="*/ 1886857 h 6857999"/>
              <a:gd name="connsiteX4" fmla="*/ 5965371 w 7438858"/>
              <a:gd name="connsiteY4" fmla="*/ 3730171 h 6857999"/>
              <a:gd name="connsiteX5" fmla="*/ 6386286 w 7438858"/>
              <a:gd name="connsiteY5" fmla="*/ 4688114 h 6857999"/>
              <a:gd name="connsiteX6" fmla="*/ 6096000 w 7438858"/>
              <a:gd name="connsiteY6" fmla="*/ 6270171 h 6857999"/>
              <a:gd name="connsiteX7" fmla="*/ 7291614 w 7438858"/>
              <a:gd name="connsiteY7" fmla="*/ 6809014 h 6857999"/>
              <a:gd name="connsiteX8" fmla="*/ 7438858 w 7438858"/>
              <a:gd name="connsiteY8" fmla="*/ 6857999 h 6857999"/>
              <a:gd name="connsiteX9" fmla="*/ 0 w 7438858"/>
              <a:gd name="connsiteY9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8858" h="6857999">
                <a:moveTo>
                  <a:pt x="0" y="0"/>
                </a:moveTo>
                <a:lnTo>
                  <a:pt x="3586150" y="0"/>
                </a:lnTo>
                <a:lnTo>
                  <a:pt x="3628571" y="14514"/>
                </a:lnTo>
                <a:cubicBezTo>
                  <a:pt x="4852609" y="420914"/>
                  <a:pt x="5764590" y="1267581"/>
                  <a:pt x="6154057" y="1886857"/>
                </a:cubicBezTo>
                <a:cubicBezTo>
                  <a:pt x="6543524" y="2506133"/>
                  <a:pt x="5926666" y="3263295"/>
                  <a:pt x="5965371" y="3730171"/>
                </a:cubicBezTo>
                <a:cubicBezTo>
                  <a:pt x="6004076" y="4197047"/>
                  <a:pt x="6364515" y="4264781"/>
                  <a:pt x="6386286" y="4688114"/>
                </a:cubicBezTo>
                <a:cubicBezTo>
                  <a:pt x="6408057" y="5111447"/>
                  <a:pt x="5914572" y="5856514"/>
                  <a:pt x="6096000" y="6270171"/>
                </a:cubicBezTo>
                <a:cubicBezTo>
                  <a:pt x="6186714" y="6477000"/>
                  <a:pt x="6823529" y="6657824"/>
                  <a:pt x="7291614" y="6809014"/>
                </a:cubicBezTo>
                <a:lnTo>
                  <a:pt x="7438858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7700" y="403225"/>
            <a:ext cx="4241541" cy="854075"/>
          </a:xfrm>
        </p:spPr>
        <p:txBody>
          <a:bodyPr>
            <a:noAutofit/>
          </a:bodyPr>
          <a:lstStyle/>
          <a:p>
            <a:r>
              <a:rPr lang="en-US" dirty="0"/>
              <a:t>Area Chart Presentation Slides</a:t>
            </a: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751037207"/>
              </p:ext>
            </p:extLst>
          </p:nvPr>
        </p:nvGraphicFramePr>
        <p:xfrm>
          <a:off x="623889" y="2209177"/>
          <a:ext cx="5109254" cy="357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" name="Round Same Side Corner Rectangle 62"/>
          <p:cNvSpPr/>
          <p:nvPr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979452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947"/>
          <a:stretch/>
        </p:blipFill>
        <p:spPr>
          <a:xfrm>
            <a:off x="0" y="682172"/>
            <a:ext cx="12192000" cy="617582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1886857"/>
            <a:ext cx="12192000" cy="4971143"/>
          </a:xfrm>
          <a:prstGeom prst="rect">
            <a:avLst/>
          </a:prstGeom>
          <a:gradFill>
            <a:gsLst>
              <a:gs pos="100000">
                <a:srgbClr val="F78484">
                  <a:alpha val="98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0" y="276927"/>
            <a:ext cx="12192000" cy="4179832"/>
          </a:xfrm>
          <a:custGeom>
            <a:avLst/>
            <a:gdLst>
              <a:gd name="connsiteX0" fmla="*/ 0 w 12192000"/>
              <a:gd name="connsiteY0" fmla="*/ 0 h 4179832"/>
              <a:gd name="connsiteX1" fmla="*/ 12192000 w 12192000"/>
              <a:gd name="connsiteY1" fmla="*/ 0 h 4179832"/>
              <a:gd name="connsiteX2" fmla="*/ 12192000 w 12192000"/>
              <a:gd name="connsiteY2" fmla="*/ 3874323 h 4179832"/>
              <a:gd name="connsiteX3" fmla="*/ 12192000 w 12192000"/>
              <a:gd name="connsiteY3" fmla="*/ 3875131 h 4179832"/>
              <a:gd name="connsiteX4" fmla="*/ 12189708 w 12192000"/>
              <a:gd name="connsiteY4" fmla="*/ 3875131 h 4179832"/>
              <a:gd name="connsiteX5" fmla="*/ 12153751 w 12192000"/>
              <a:gd name="connsiteY5" fmla="*/ 3887809 h 4179832"/>
              <a:gd name="connsiteX6" fmla="*/ 11935200 w 12192000"/>
              <a:gd name="connsiteY6" fmla="*/ 3957977 h 4179832"/>
              <a:gd name="connsiteX7" fmla="*/ 11552102 w 12192000"/>
              <a:gd name="connsiteY7" fmla="*/ 3898384 h 4179832"/>
              <a:gd name="connsiteX8" fmla="*/ 11151978 w 12192000"/>
              <a:gd name="connsiteY8" fmla="*/ 4060137 h 4179832"/>
              <a:gd name="connsiteX9" fmla="*/ 10768881 w 12192000"/>
              <a:gd name="connsiteY9" fmla="*/ 3940951 h 4179832"/>
              <a:gd name="connsiteX10" fmla="*/ 10215518 w 12192000"/>
              <a:gd name="connsiteY10" fmla="*/ 4179323 h 4179832"/>
              <a:gd name="connsiteX11" fmla="*/ 9724110 w 12192000"/>
              <a:gd name="connsiteY11" fmla="*/ 3905451 h 4179832"/>
              <a:gd name="connsiteX12" fmla="*/ 9690983 w 12192000"/>
              <a:gd name="connsiteY12" fmla="*/ 3875131 h 4179832"/>
              <a:gd name="connsiteX13" fmla="*/ 0 w 12192000"/>
              <a:gd name="connsiteY13" fmla="*/ 3875131 h 417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179832">
                <a:moveTo>
                  <a:pt x="0" y="0"/>
                </a:moveTo>
                <a:lnTo>
                  <a:pt x="12192000" y="0"/>
                </a:lnTo>
                <a:lnTo>
                  <a:pt x="12192000" y="3874323"/>
                </a:lnTo>
                <a:lnTo>
                  <a:pt x="12192000" y="3875131"/>
                </a:lnTo>
                <a:lnTo>
                  <a:pt x="12189708" y="3875131"/>
                </a:lnTo>
                <a:lnTo>
                  <a:pt x="12153751" y="3887809"/>
                </a:lnTo>
                <a:cubicBezTo>
                  <a:pt x="12058996" y="3919756"/>
                  <a:pt x="11976348" y="3945207"/>
                  <a:pt x="11935200" y="3957977"/>
                </a:cubicBezTo>
                <a:cubicBezTo>
                  <a:pt x="11770610" y="4009057"/>
                  <a:pt x="11682639" y="3881358"/>
                  <a:pt x="11552102" y="3898384"/>
                </a:cubicBezTo>
                <a:cubicBezTo>
                  <a:pt x="11421566" y="3915411"/>
                  <a:pt x="11282515" y="4053042"/>
                  <a:pt x="11151978" y="4060137"/>
                </a:cubicBezTo>
                <a:cubicBezTo>
                  <a:pt x="11021442" y="4067231"/>
                  <a:pt x="10924958" y="3921087"/>
                  <a:pt x="10768881" y="3940951"/>
                </a:cubicBezTo>
                <a:cubicBezTo>
                  <a:pt x="10612805" y="3960815"/>
                  <a:pt x="10397135" y="4192093"/>
                  <a:pt x="10215518" y="4179323"/>
                </a:cubicBezTo>
                <a:cubicBezTo>
                  <a:pt x="10056604" y="4168149"/>
                  <a:pt x="9843373" y="4010321"/>
                  <a:pt x="9724110" y="3905451"/>
                </a:cubicBezTo>
                <a:lnTo>
                  <a:pt x="9690983" y="3875131"/>
                </a:lnTo>
                <a:lnTo>
                  <a:pt x="0" y="3875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Area Chart Presentation Slides</a:t>
            </a:r>
            <a:endParaRPr lang="en-US" dirty="0"/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B9FE-3431-4FCF-A82C-66C5D8D4E4B5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336211758"/>
              </p:ext>
            </p:extLst>
          </p:nvPr>
        </p:nvGraphicFramePr>
        <p:xfrm>
          <a:off x="3468915" y="4456759"/>
          <a:ext cx="7823200" cy="1919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3888" y="4877907"/>
            <a:ext cx="2743426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Vivamus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pretium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quam, in </a:t>
            </a:r>
            <a:r>
              <a:rPr lang="en-US" sz="1400" dirty="0" err="1">
                <a:solidFill>
                  <a:schemeClr val="bg1"/>
                </a:solidFill>
              </a:rPr>
              <a:t>vestibulum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risus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35794" y="1944451"/>
            <a:ext cx="10920412" cy="1962584"/>
            <a:chOff x="623888" y="1573718"/>
            <a:chExt cx="10920412" cy="1962584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1898394914"/>
                </p:ext>
              </p:extLst>
            </p:nvPr>
          </p:nvGraphicFramePr>
          <p:xfrm>
            <a:off x="623888" y="1573718"/>
            <a:ext cx="4722812" cy="19625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22" name="Straight Connector 21"/>
            <p:cNvCxnSpPr/>
            <p:nvPr/>
          </p:nvCxnSpPr>
          <p:spPr>
            <a:xfrm>
              <a:off x="6084094" y="1674387"/>
              <a:ext cx="0" cy="176124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7" name="Chart 36"/>
            <p:cNvGraphicFramePr/>
            <p:nvPr>
              <p:extLst>
                <p:ext uri="{D42A27DB-BD31-4B8C-83A1-F6EECF244321}">
                  <p14:modId xmlns:p14="http://schemas.microsoft.com/office/powerpoint/2010/main" val="2686346775"/>
                </p:ext>
              </p:extLst>
            </p:nvPr>
          </p:nvGraphicFramePr>
          <p:xfrm>
            <a:off x="6821488" y="1573718"/>
            <a:ext cx="4722812" cy="19625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44" name="Rounded Rectangle 43"/>
          <p:cNvSpPr/>
          <p:nvPr/>
        </p:nvSpPr>
        <p:spPr>
          <a:xfrm>
            <a:off x="623888" y="1383599"/>
            <a:ext cx="3492500" cy="4234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b="1"/>
              <a:t>Lorem ipsum dolor sit amet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833394" y="1383599"/>
            <a:ext cx="3492500" cy="4234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30392">
                  <a:alpha val="86000"/>
                </a:srgbClr>
              </a:gs>
              <a:gs pos="81000">
                <a:srgbClr val="0C0466">
                  <a:alpha val="84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b="1" dirty="0"/>
              <a:t>Lorem ipsum dolor sit amet</a:t>
            </a:r>
          </a:p>
        </p:txBody>
      </p:sp>
      <p:sp>
        <p:nvSpPr>
          <p:cNvPr id="51" name="Freeform 50"/>
          <p:cNvSpPr/>
          <p:nvPr/>
        </p:nvSpPr>
        <p:spPr>
          <a:xfrm>
            <a:off x="4473171" y="-12700"/>
            <a:ext cx="3245658" cy="396329"/>
          </a:xfrm>
          <a:custGeom>
            <a:avLst/>
            <a:gdLst>
              <a:gd name="connsiteX0" fmla="*/ 0 w 3732305"/>
              <a:gd name="connsiteY0" fmla="*/ 0 h 455754"/>
              <a:gd name="connsiteX1" fmla="*/ 3732305 w 3732305"/>
              <a:gd name="connsiteY1" fmla="*/ 0 h 455754"/>
              <a:gd name="connsiteX2" fmla="*/ 3675246 w 3732305"/>
              <a:gd name="connsiteY2" fmla="*/ 20118 h 455754"/>
              <a:gd name="connsiteX3" fmla="*/ 3349213 w 3732305"/>
              <a:gd name="connsiteY3" fmla="*/ 124794 h 455754"/>
              <a:gd name="connsiteX4" fmla="*/ 2777713 w 3732305"/>
              <a:gd name="connsiteY4" fmla="*/ 35894 h 455754"/>
              <a:gd name="connsiteX5" fmla="*/ 2180813 w 3732305"/>
              <a:gd name="connsiteY5" fmla="*/ 277194 h 455754"/>
              <a:gd name="connsiteX6" fmla="*/ 1609313 w 3732305"/>
              <a:gd name="connsiteY6" fmla="*/ 99394 h 455754"/>
              <a:gd name="connsiteX7" fmla="*/ 783813 w 3732305"/>
              <a:gd name="connsiteY7" fmla="*/ 454994 h 455754"/>
              <a:gd name="connsiteX8" fmla="*/ 50736 w 3732305"/>
              <a:gd name="connsiteY8" fmla="*/ 46436 h 45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2305" h="455754">
                <a:moveTo>
                  <a:pt x="0" y="0"/>
                </a:moveTo>
                <a:lnTo>
                  <a:pt x="3732305" y="0"/>
                </a:lnTo>
                <a:lnTo>
                  <a:pt x="3675246" y="20118"/>
                </a:lnTo>
                <a:cubicBezTo>
                  <a:pt x="3533892" y="67776"/>
                  <a:pt x="3410597" y="105744"/>
                  <a:pt x="3349213" y="124794"/>
                </a:cubicBezTo>
                <a:cubicBezTo>
                  <a:pt x="3103680" y="200994"/>
                  <a:pt x="2972446" y="10494"/>
                  <a:pt x="2777713" y="35894"/>
                </a:cubicBezTo>
                <a:cubicBezTo>
                  <a:pt x="2582980" y="61294"/>
                  <a:pt x="2375546" y="266611"/>
                  <a:pt x="2180813" y="277194"/>
                </a:cubicBezTo>
                <a:cubicBezTo>
                  <a:pt x="1986080" y="287777"/>
                  <a:pt x="1842146" y="69761"/>
                  <a:pt x="1609313" y="99394"/>
                </a:cubicBezTo>
                <a:cubicBezTo>
                  <a:pt x="1376480" y="129027"/>
                  <a:pt x="1054746" y="474044"/>
                  <a:pt x="783813" y="454994"/>
                </a:cubicBezTo>
                <a:cubicBezTo>
                  <a:pt x="546747" y="438325"/>
                  <a:pt x="228651" y="202879"/>
                  <a:pt x="50736" y="46436"/>
                </a:cubicBezTo>
                <a:close/>
              </a:path>
            </a:pathLst>
          </a:custGeom>
          <a:gradFill>
            <a:gsLst>
              <a:gs pos="100000">
                <a:srgbClr val="F78484">
                  <a:alpha val="95000"/>
                </a:srgbClr>
              </a:gs>
              <a:gs pos="36000">
                <a:srgbClr val="0C0466">
                  <a:alpha val="90000"/>
                </a:srgbClr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ound Same Side Corner Rectangle 19"/>
          <p:cNvSpPr/>
          <p:nvPr/>
        </p:nvSpPr>
        <p:spPr>
          <a:xfrm>
            <a:off x="11052998" y="6721475"/>
            <a:ext cx="558305" cy="1365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C0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2558243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590</Words>
  <Application>Microsoft Office PowerPoint</Application>
  <PresentationFormat>Custom</PresentationFormat>
  <Paragraphs>56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Area Chart Presentation Slides</vt:lpstr>
      <vt:lpstr>Area Chart Presentation Slides</vt:lpstr>
      <vt:lpstr>Area Chart Presentation Slides</vt:lpstr>
      <vt:lpstr>Area Chart Presentation Slides</vt:lpstr>
      <vt:lpstr>Area Chart Presentation Slides</vt:lpstr>
      <vt:lpstr>Area Chart Presentation Slides</vt:lpstr>
      <vt:lpstr>Area Chart Presentation Slides</vt:lpstr>
      <vt:lpstr>Area Chart Presentation Slides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130</cp:revision>
  <dcterms:created xsi:type="dcterms:W3CDTF">2019-06-28T10:05:41Z</dcterms:created>
  <dcterms:modified xsi:type="dcterms:W3CDTF">2022-07-21T06:37:27Z</dcterms:modified>
</cp:coreProperties>
</file>