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style1.xml" ContentType="application/vnd.ms-office.chartstyle+xml"/>
  <Override PartName="/ppt/charts/colors1.xml" ContentType="application/vnd.ms-office.chartcolorstyle+xml"/>
  <Override PartName="/ppt/charts/style2.xml" ContentType="application/vnd.ms-office.chartstyle+xml"/>
  <Override PartName="/ppt/charts/colors2.xml" ContentType="application/vnd.ms-office.chartcolor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302" r:id="rId2"/>
    <p:sldId id="295" r:id="rId3"/>
    <p:sldId id="304" r:id="rId4"/>
    <p:sldId id="305" r:id="rId5"/>
    <p:sldId id="306" r:id="rId6"/>
    <p:sldId id="307" r:id="rId7"/>
    <p:sldId id="308" r:id="rId8"/>
    <p:sldId id="309" r:id="rId9"/>
    <p:sldId id="301" r:id="rId10"/>
    <p:sldId id="303" r:id="rId11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pos="3840" userDrawn="1">
          <p15:clr>
            <a:srgbClr val="A4A3A4"/>
          </p15:clr>
        </p15:guide>
        <p15:guide id="2" orient="horz" pos="2232" userDrawn="1">
          <p15:clr>
            <a:srgbClr val="A4A3A4"/>
          </p15:clr>
        </p15:guide>
        <p15:guide id="3" pos="7488" userDrawn="1">
          <p15:clr>
            <a:srgbClr val="A4A3A4"/>
          </p15:clr>
        </p15:guide>
        <p15:guide id="4" pos="192" userDrawn="1">
          <p15:clr>
            <a:srgbClr val="A4A3A4"/>
          </p15:clr>
        </p15:guide>
        <p15:guide id="5" orient="horz" pos="480" userDrawn="1">
          <p15:clr>
            <a:srgbClr val="A4A3A4"/>
          </p15:clr>
        </p15:guide>
        <p15:guide id="6" orient="horz" pos="3960" userDrawn="1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C203A"/>
    <a:srgbClr val="F85959"/>
    <a:srgbClr val="F2F2F2"/>
    <a:srgbClr val="FF9F68"/>
    <a:srgbClr val="FEFF89"/>
    <a:srgbClr val="FFFFFF"/>
    <a:srgbClr val="7B203A"/>
    <a:srgbClr val="812A43"/>
    <a:srgbClr val="7A5D7E"/>
    <a:srgbClr val="FBD68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70" autoAdjust="0"/>
    <p:restoredTop sz="87329" autoAdjust="0"/>
  </p:normalViewPr>
  <p:slideViewPr>
    <p:cSldViewPr snapToGrid="0" showGuides="1">
      <p:cViewPr>
        <p:scale>
          <a:sx n="66" d="100"/>
          <a:sy n="66" d="100"/>
        </p:scale>
        <p:origin x="-2310" y="-870"/>
      </p:cViewPr>
      <p:guideLst>
        <p:guide orient="horz" pos="2232"/>
        <p:guide orient="horz" pos="480"/>
        <p:guide orient="horz" pos="3960"/>
        <p:guide pos="3840"/>
        <p:guide pos="7488"/>
        <p:guide pos="192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52" d="100"/>
          <a:sy n="52" d="100"/>
        </p:scale>
        <p:origin x="2946" y="7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Work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b="1" dirty="0"/>
              <a:t>Q2</a:t>
            </a:r>
            <a:r>
              <a:rPr lang="en-US" b="1" baseline="0" dirty="0"/>
              <a:t> 2018</a:t>
            </a:r>
            <a:endParaRPr lang="en-US" b="1" dirty="0"/>
          </a:p>
        </c:rich>
      </c:tx>
      <c:layout/>
      <c:overlay val="0"/>
      <c:spPr>
        <a:noFill/>
        <a:ln>
          <a:noFill/>
        </a:ln>
        <a:effectLst/>
      </c:spPr>
    </c:title>
    <c:autoTitleDeleted val="0"/>
    <c:plotArea>
      <c:layout/>
      <c:area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rgbClr val="F85959"/>
            </a:solidFill>
            <a:ln>
              <a:noFill/>
            </a:ln>
            <a:effectLst/>
          </c:spPr>
          <c:cat>
            <c:strRef>
              <c:f>Sheet1!$A$2:$A$6</c:f>
              <c:strCache>
                <c:ptCount val="5"/>
                <c:pt idx="0">
                  <c:v>Apr</c:v>
                </c:pt>
                <c:pt idx="1">
                  <c:v>May</c:v>
                </c:pt>
                <c:pt idx="2">
                  <c:v>Jun</c:v>
                </c:pt>
                <c:pt idx="3">
                  <c:v>Jul</c:v>
                </c:pt>
                <c:pt idx="4">
                  <c:v>Aug</c:v>
                </c:pt>
              </c:strCache>
            </c:strRef>
          </c:cat>
          <c:val>
            <c:numRef>
              <c:f>Sheet1!$B$2:$B$6</c:f>
              <c:numCache>
                <c:formatCode>"$"#,##0.00</c:formatCode>
                <c:ptCount val="5"/>
                <c:pt idx="0">
                  <c:v>0</c:v>
                </c:pt>
                <c:pt idx="1">
                  <c:v>0</c:v>
                </c:pt>
                <c:pt idx="2">
                  <c:v>80</c:v>
                </c:pt>
                <c:pt idx="3">
                  <c:v>250</c:v>
                </c:pt>
                <c:pt idx="4">
                  <c:v>680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8AE1-440B-8EFF-B9840007EFAD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rgbClr val="7C203A"/>
            </a:solidFill>
            <a:ln>
              <a:noFill/>
            </a:ln>
            <a:effectLst/>
          </c:spPr>
          <c:cat>
            <c:strRef>
              <c:f>Sheet1!$A$2:$A$6</c:f>
              <c:strCache>
                <c:ptCount val="5"/>
                <c:pt idx="0">
                  <c:v>Apr</c:v>
                </c:pt>
                <c:pt idx="1">
                  <c:v>May</c:v>
                </c:pt>
                <c:pt idx="2">
                  <c:v>Jun</c:v>
                </c:pt>
                <c:pt idx="3">
                  <c:v>Jul</c:v>
                </c:pt>
                <c:pt idx="4">
                  <c:v>Aug</c:v>
                </c:pt>
              </c:strCache>
            </c:strRef>
          </c:cat>
          <c:val>
            <c:numRef>
              <c:f>Sheet1!$C$2:$C$6</c:f>
              <c:numCache>
                <c:formatCode>"$"#,##0.00</c:formatCode>
                <c:ptCount val="5"/>
                <c:pt idx="0">
                  <c:v>100</c:v>
                </c:pt>
                <c:pt idx="1">
                  <c:v>300</c:v>
                </c:pt>
                <c:pt idx="2">
                  <c:v>600</c:v>
                </c:pt>
                <c:pt idx="3">
                  <c:v>700</c:v>
                </c:pt>
                <c:pt idx="4">
                  <c:v>750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8AE1-440B-8EFF-B9840007EFA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24719232"/>
        <c:axId val="224720768"/>
      </c:areaChart>
      <c:catAx>
        <c:axId val="22471923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24720768"/>
        <c:crosses val="autoZero"/>
        <c:auto val="1"/>
        <c:lblAlgn val="ctr"/>
        <c:lblOffset val="100"/>
        <c:noMultiLvlLbl val="0"/>
      </c:catAx>
      <c:valAx>
        <c:axId val="224720768"/>
        <c:scaling>
          <c:orientation val="minMax"/>
          <c:max val="8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&quot;$&quot;#,##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24719232"/>
        <c:crosses val="autoZero"/>
        <c:crossBetween val="midCat"/>
        <c:majorUnit val="200"/>
        <c:minorUnit val="2"/>
      </c:valAx>
      <c:spPr>
        <a:noFill/>
        <a:ln>
          <a:noFill/>
        </a:ln>
        <a:effectLst/>
      </c:spPr>
    </c:plotArea>
    <c:plotVisOnly val="1"/>
    <c:dispBlanksAs val="zero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b="1" dirty="0"/>
              <a:t>All Time</a:t>
            </a:r>
          </a:p>
        </c:rich>
      </c:tx>
      <c:layout/>
      <c:overlay val="0"/>
      <c:spPr>
        <a:noFill/>
        <a:ln>
          <a:noFill/>
        </a:ln>
        <a:effectLst/>
      </c:spPr>
    </c:title>
    <c:autoTitleDeleted val="0"/>
    <c:plotArea>
      <c:layout/>
      <c:area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Cumulative VC</c:v>
                </c:pt>
              </c:strCache>
            </c:strRef>
          </c:tx>
          <c:spPr>
            <a:solidFill>
              <a:srgbClr val="F85959"/>
            </a:solidFill>
            <a:ln>
              <a:noFill/>
            </a:ln>
            <a:effectLst/>
          </c:spPr>
          <c:cat>
            <c:numRef>
              <c:f>Sheet1!$A$2:$A$6</c:f>
              <c:numCache>
                <c:formatCode>General</c:formatCode>
                <c:ptCount val="5"/>
                <c:pt idx="0">
                  <c:v>2012</c:v>
                </c:pt>
                <c:pt idx="1">
                  <c:v>2015</c:v>
                </c:pt>
                <c:pt idx="2">
                  <c:v>2016</c:v>
                </c:pt>
                <c:pt idx="3">
                  <c:v>2017</c:v>
                </c:pt>
                <c:pt idx="4">
                  <c:v>2018</c:v>
                </c:pt>
              </c:numCache>
            </c:numRef>
          </c:cat>
          <c:val>
            <c:numRef>
              <c:f>Sheet1!$B$2:$B$6</c:f>
              <c:numCache>
                <c:formatCode>"$"#,##0.00</c:formatCode>
                <c:ptCount val="5"/>
                <c:pt idx="0">
                  <c:v>0</c:v>
                </c:pt>
                <c:pt idx="1">
                  <c:v>0</c:v>
                </c:pt>
                <c:pt idx="2">
                  <c:v>1.125</c:v>
                </c:pt>
                <c:pt idx="3">
                  <c:v>1.67</c:v>
                </c:pt>
                <c:pt idx="4">
                  <c:v>1.9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F61F-4BAD-87D2-395FF7E5CFC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Cumulative ICO</c:v>
                </c:pt>
              </c:strCache>
            </c:strRef>
          </c:tx>
          <c:spPr>
            <a:solidFill>
              <a:srgbClr val="7C203A"/>
            </a:solidFill>
            <a:ln>
              <a:noFill/>
            </a:ln>
            <a:effectLst/>
          </c:spPr>
          <c:cat>
            <c:numRef>
              <c:f>Sheet1!$A$2:$A$6</c:f>
              <c:numCache>
                <c:formatCode>General</c:formatCode>
                <c:ptCount val="5"/>
                <c:pt idx="0">
                  <c:v>2012</c:v>
                </c:pt>
                <c:pt idx="1">
                  <c:v>2015</c:v>
                </c:pt>
                <c:pt idx="2">
                  <c:v>2016</c:v>
                </c:pt>
                <c:pt idx="3">
                  <c:v>2017</c:v>
                </c:pt>
                <c:pt idx="4">
                  <c:v>2018</c:v>
                </c:pt>
              </c:numCache>
            </c:numRef>
          </c:cat>
          <c:val>
            <c:numRef>
              <c:f>Sheet1!$C$2:$C$6</c:f>
              <c:numCache>
                <c:formatCode>"$"#,##0.00</c:formatCode>
                <c:ptCount val="5"/>
                <c:pt idx="0">
                  <c:v>0.5</c:v>
                </c:pt>
                <c:pt idx="1">
                  <c:v>1</c:v>
                </c:pt>
                <c:pt idx="2">
                  <c:v>1.2</c:v>
                </c:pt>
                <c:pt idx="3">
                  <c:v>1.8</c:v>
                </c:pt>
                <c:pt idx="4">
                  <c:v>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F61F-4BAD-87D2-395FF7E5CFC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40669056"/>
        <c:axId val="240670976"/>
      </c:areaChart>
      <c:catAx>
        <c:axId val="2406690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0670976"/>
        <c:crosses val="autoZero"/>
        <c:auto val="1"/>
        <c:lblAlgn val="ctr"/>
        <c:lblOffset val="100"/>
        <c:noMultiLvlLbl val="0"/>
      </c:catAx>
      <c:valAx>
        <c:axId val="240670976"/>
        <c:scaling>
          <c:orientation val="minMax"/>
          <c:max val="2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&quot;$&quot;#,##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0669056"/>
        <c:crosses val="autoZero"/>
        <c:crossBetween val="midCat"/>
        <c:majorUnit val="0.2"/>
      </c:valAx>
      <c:spPr>
        <a:noFill/>
        <a:ln>
          <a:noFill/>
        </a:ln>
        <a:effectLst/>
      </c:spPr>
    </c:plotArea>
    <c:plotVisOnly val="1"/>
    <c:dispBlanksAs val="zero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7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7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D2267E-8D36-47CF-9C82-4E3671708124}" type="datetimeFigureOut">
              <a:rPr lang="id-ID" smtClean="0"/>
              <a:t>21/07/2022</a:t>
            </a:fld>
            <a:endParaRPr lang="id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d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C87E59-CAC3-4472-AB54-5ED1AADFA436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706341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6841049-7E30-4AB7-A0B3-B1BAACEE840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Subtitle 2">
            <a:extLst>
              <a:ext uri="{FF2B5EF4-FFF2-40B4-BE49-F238E27FC236}">
                <a16:creationId xmlns="" xmlns:a16="http://schemas.microsoft.com/office/drawing/2014/main" id="{8DE75C2B-9B6F-4A44-885B-3877C4796C1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id-ID"/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AB3C945D-8DE3-4DE8-B677-05E4C00B33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45766-7AE8-4563-B624-A158A08B2468}" type="datetime1">
              <a:rPr lang="en-US" smtClean="0"/>
              <a:t>7/21/2022</a:t>
            </a:fld>
            <a:endParaRPr lang="id-ID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BF13CCE7-9E63-4DD5-B1E9-0C4834F8F3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A1E450E6-5CE0-44BD-973A-F88202980C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729974928"/>
      </p:ext>
    </p:extLst>
  </p:cSld>
  <p:clrMapOvr>
    <a:masterClrMapping/>
  </p:clrMapOvr>
  <p:extLst mod="1">
    <p:ext uri="{DCECCB84-F9BA-43D5-87BE-67443E8EF086}">
      <p15:sldGuideLst xmlns="" xmlns:p15="http://schemas.microsoft.com/office/powerpoint/2012/main">
        <p15:guide id="1" pos="2729" userDrawn="1">
          <p15:clr>
            <a:srgbClr val="FBAE40"/>
          </p15:clr>
        </p15:guide>
        <p15:guide id="2" pos="4951" userDrawn="1">
          <p15:clr>
            <a:srgbClr val="FBAE40"/>
          </p15:clr>
        </p15:guide>
        <p15:guide id="3" pos="7129" userDrawn="1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9EF48875-8EBA-44F4-8067-C123C0FCF3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4469001F-B21C-45D1-976C-019B9F7231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D4936A45-DE6C-4566-81BC-186998EE63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EE9169-4C19-4278-8855-6D00C6D932F2}" type="datetime1">
              <a:rPr lang="en-US" smtClean="0"/>
              <a:t>7/21/2022</a:t>
            </a:fld>
            <a:endParaRPr lang="id-ID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75151C2D-F9ED-4977-A6CC-568E47931D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54A6E824-D189-4DDD-A306-E183A0EBD3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1129166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="" xmlns:a16="http://schemas.microsoft.com/office/drawing/2014/main" id="{9CC2FCA4-6FC3-42CF-9A3F-2A6A7D8FAA5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30DCACFB-422B-4AFC-BB00-80339D52A8D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3AAFD122-02A8-43C3-94AA-E888A94B20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356C24-FA33-4EB0-A98A-B25EA6BDE7AD}" type="datetime1">
              <a:rPr lang="en-US" smtClean="0"/>
              <a:t>7/21/2022</a:t>
            </a:fld>
            <a:endParaRPr lang="id-ID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39C17DDB-5FB3-41B1-A09D-3C708FD712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EE9F0A70-AFA4-4623-9425-4D60074AD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530443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6397D53-D8CF-4EDD-8DEF-C127C7F289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516AE315-2059-4938-9B37-6E94D4EEA6C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id-ID" dirty="0"/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0553BBDF-9404-4893-B773-FD43724AA4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FADDCC-A5AE-41E5-BD31-3496DC795A02}" type="datetime1">
              <a:rPr lang="en-US" smtClean="0"/>
              <a:t>7/21/2022</a:t>
            </a:fld>
            <a:endParaRPr lang="id-ID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CE104D75-3166-405F-BC63-1B01A72BE9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2C39388F-61D2-4D5B-92D9-1B867546AA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70932596"/>
      </p:ext>
    </p:extLst>
  </p:cSld>
  <p:clrMapOvr>
    <a:masterClrMapping/>
  </p:clrMapOvr>
  <p:extLst mod="1">
    <p:ext uri="{DCECCB84-F9BA-43D5-87BE-67443E8EF086}">
      <p15:sldGuideLst xmlns="" xmlns:p15="http://schemas.microsoft.com/office/powerpoint/2012/main"/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DC75CEE-8299-41BB-B38C-AE96498E3C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27690AD4-CC78-4715-A711-F1973BA290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B1420DDB-FB85-47A0-AE03-168FAB11D6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EDD6AA-1A16-45A0-BF7F-67E2C54DC77F}" type="datetime1">
              <a:rPr lang="en-US" smtClean="0"/>
              <a:t>7/21/2022</a:t>
            </a:fld>
            <a:endParaRPr lang="id-ID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314D8DD5-1581-412D-BD6B-07A5B6342C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CDE50BAE-2620-472F-AE02-59AFC0C7C1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4355890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1A4485CF-2D75-4D67-B31D-A278CAF9F6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4EC11B33-BF5F-420B-B539-C0F78C3CE3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733ABA4E-9C03-4C2E-8C6F-DD669289A6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37C5F5C0-A60D-44D2-B748-E2134C9275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F8DBFE-E108-4B82-B9A5-D35914B6EB40}" type="datetime1">
              <a:rPr lang="en-US" smtClean="0"/>
              <a:t>7/21/2022</a:t>
            </a:fld>
            <a:endParaRPr lang="id-ID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32EB56CD-1ABD-44C1-8235-9871EA275D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7095EB39-589C-4B2A-AEC2-81A298C3A2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646208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54E2FB6-6318-4CFC-9BCF-A5FDAC4F87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18A005F8-E19F-4E54-9BD1-C55AB61128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F146F5B4-3F69-4DDE-A8F8-7A78185746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5" name="Text Placeholder 4">
            <a:extLst>
              <a:ext uri="{FF2B5EF4-FFF2-40B4-BE49-F238E27FC236}">
                <a16:creationId xmlns="" xmlns:a16="http://schemas.microsoft.com/office/drawing/2014/main" id="{D0912453-08AF-45D6-86DA-E3D60B7314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="" xmlns:a16="http://schemas.microsoft.com/office/drawing/2014/main" id="{70228D41-79DB-4FF9-A6F1-129091F00F1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7" name="Date Placeholder 6">
            <a:extLst>
              <a:ext uri="{FF2B5EF4-FFF2-40B4-BE49-F238E27FC236}">
                <a16:creationId xmlns="" xmlns:a16="http://schemas.microsoft.com/office/drawing/2014/main" id="{7E7E177A-8BD7-48A7-8828-0C54984BD1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DF35F1-EA90-45F8-95DA-CF10C9842054}" type="datetime1">
              <a:rPr lang="en-US" smtClean="0"/>
              <a:t>7/21/2022</a:t>
            </a:fld>
            <a:endParaRPr lang="id-ID"/>
          </a:p>
        </p:txBody>
      </p:sp>
      <p:sp>
        <p:nvSpPr>
          <p:cNvPr id="8" name="Footer Placeholder 7">
            <a:extLst>
              <a:ext uri="{FF2B5EF4-FFF2-40B4-BE49-F238E27FC236}">
                <a16:creationId xmlns="" xmlns:a16="http://schemas.microsoft.com/office/drawing/2014/main" id="{B963190E-7A25-4FB2-8560-FC3AE7C71B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>
            <a:extLst>
              <a:ext uri="{FF2B5EF4-FFF2-40B4-BE49-F238E27FC236}">
                <a16:creationId xmlns="" xmlns:a16="http://schemas.microsoft.com/office/drawing/2014/main" id="{38F41EC7-8B3E-41A8-BE9A-B8A8AF5E9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501456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02AC4D37-2FAD-4891-BFF3-5B080F9924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BBE37493-F819-4AAC-BF8A-3E740EBD7F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B2B5A-8765-4B80-AE02-9EC681C3C868}" type="datetime1">
              <a:rPr lang="en-US" smtClean="0"/>
              <a:t>7/21/2022</a:t>
            </a:fld>
            <a:endParaRPr lang="id-ID"/>
          </a:p>
        </p:txBody>
      </p:sp>
      <p:sp>
        <p:nvSpPr>
          <p:cNvPr id="4" name="Footer Placeholder 3">
            <a:extLst>
              <a:ext uri="{FF2B5EF4-FFF2-40B4-BE49-F238E27FC236}">
                <a16:creationId xmlns="" xmlns:a16="http://schemas.microsoft.com/office/drawing/2014/main" id="{1E742522-645F-420A-98AE-B794CC171D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710BEF43-CB05-4110-B24C-8DAAB40B1A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6588845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2BF9AE38-B585-4757-9043-2DB8A5B8BA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204D4F-CCD7-4330-AC22-69C555DE3606}" type="datetime1">
              <a:rPr lang="en-US" smtClean="0"/>
              <a:t>7/21/2022</a:t>
            </a:fld>
            <a:endParaRPr lang="id-ID"/>
          </a:p>
        </p:txBody>
      </p:sp>
      <p:sp>
        <p:nvSpPr>
          <p:cNvPr id="3" name="Footer Placeholder 2">
            <a:extLst>
              <a:ext uri="{FF2B5EF4-FFF2-40B4-BE49-F238E27FC236}">
                <a16:creationId xmlns="" xmlns:a16="http://schemas.microsoft.com/office/drawing/2014/main" id="{FA4F6788-9D72-473D-A65E-369F385705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A48C71CC-D9D7-40CE-9DD6-E93488FC9E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408448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B5B0F59-92DB-4C67-A83E-61B7AC709A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85DC808B-84D5-4FF6-834E-8299ADEA50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598E51C3-8DAA-4072-A5B8-2293F0CAAEF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11458040-96A0-4B24-9541-7DCCF9FF74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97ABDC-068F-4AC5-A110-8A27282D883B}" type="datetime1">
              <a:rPr lang="en-US" smtClean="0"/>
              <a:t>7/21/2022</a:t>
            </a:fld>
            <a:endParaRPr lang="id-ID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35EFAF23-A9E0-49AC-8392-CEE79466E1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51177CD6-35DC-4C50-8A21-E3F2E5EE04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685361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648D2D1A-E495-4BF0-AE3F-32AC936488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Picture Placeholder 2">
            <a:extLst>
              <a:ext uri="{FF2B5EF4-FFF2-40B4-BE49-F238E27FC236}">
                <a16:creationId xmlns="" xmlns:a16="http://schemas.microsoft.com/office/drawing/2014/main" id="{FADADBA5-1D40-4613-A5DF-07BF402B533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E4504487-2CBA-4973-B7AC-D6795AA2F8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27361C37-2290-4B94-8DA7-9ECE298272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763D21-E2FC-4D3E-B3C8-D3FE5E901C9C}" type="datetime1">
              <a:rPr lang="en-US" smtClean="0"/>
              <a:t>7/21/2022</a:t>
            </a:fld>
            <a:endParaRPr lang="id-ID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8B3A5A03-F7B1-4878-B999-AA2F552C2B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38142DFA-4171-4582-8082-3241664E66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390068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="" xmlns:a16="http://schemas.microsoft.com/office/drawing/2014/main" id="{1074FD49-616F-47E7-B8E8-BA280F0148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06E0175A-8F32-4889-A452-9D6223F207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890094DD-2C2E-420B-BD34-26A2583AFEA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CDB17C-95F5-45F4-B15D-09C4A9DA3ED4}" type="datetime1">
              <a:rPr lang="en-US" smtClean="0"/>
              <a:t>7/21/2022</a:t>
            </a:fld>
            <a:endParaRPr lang="id-ID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383CF39A-FC24-4129-9F69-770B51B2408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58D89A59-76DC-4C87-9D92-DFDABA62FA7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E7C251-D6ED-4C4E-A362-F0251D2345FB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7207894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C203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extBox 21"/>
          <p:cNvSpPr txBox="1"/>
          <p:nvPr/>
        </p:nvSpPr>
        <p:spPr>
          <a:xfrm>
            <a:off x="3990820" y="2670299"/>
            <a:ext cx="7196691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4800" dirty="0">
                <a:solidFill>
                  <a:srgbClr val="F85959"/>
                </a:solidFill>
                <a:latin typeface="+mj-lt"/>
              </a:rPr>
              <a:t>BLOCKCHAIN DATA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3990819" y="3410858"/>
            <a:ext cx="7196691" cy="123110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8000" dirty="0">
                <a:solidFill>
                  <a:schemeClr val="bg1"/>
                </a:solidFill>
                <a:latin typeface="+mj-lt"/>
              </a:rPr>
              <a:t>SLIDES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="" xmlns:a16="http://schemas.microsoft.com/office/drawing/2014/main" id="{C12F38DE-38EC-4EF6-ADED-B81CF89732B0}"/>
              </a:ext>
            </a:extLst>
          </p:cNvPr>
          <p:cNvGrpSpPr/>
          <p:nvPr/>
        </p:nvGrpSpPr>
        <p:grpSpPr>
          <a:xfrm>
            <a:off x="2144047" y="2049279"/>
            <a:ext cx="1238250" cy="2759442"/>
            <a:chOff x="1499256" y="3042689"/>
            <a:chExt cx="1238250" cy="2759442"/>
          </a:xfrm>
        </p:grpSpPr>
        <p:grpSp>
          <p:nvGrpSpPr>
            <p:cNvPr id="3" name="Group 2">
              <a:extLst>
                <a:ext uri="{FF2B5EF4-FFF2-40B4-BE49-F238E27FC236}">
                  <a16:creationId xmlns="" xmlns:a16="http://schemas.microsoft.com/office/drawing/2014/main" id="{AF9C8269-DCA1-4582-9CC9-FF1B4FC6CDC0}"/>
                </a:ext>
              </a:extLst>
            </p:cNvPr>
            <p:cNvGrpSpPr/>
            <p:nvPr/>
          </p:nvGrpSpPr>
          <p:grpSpPr>
            <a:xfrm>
              <a:off x="1499256" y="4563881"/>
              <a:ext cx="1238250" cy="1238250"/>
              <a:chOff x="3613806" y="3042689"/>
              <a:chExt cx="1238250" cy="1238250"/>
            </a:xfrm>
          </p:grpSpPr>
          <p:sp>
            <p:nvSpPr>
              <p:cNvPr id="30" name="Rectangle 29"/>
              <p:cNvSpPr/>
              <p:nvPr/>
            </p:nvSpPr>
            <p:spPr>
              <a:xfrm>
                <a:off x="3613806" y="3042689"/>
                <a:ext cx="1238250" cy="1238250"/>
              </a:xfrm>
              <a:prstGeom prst="rect">
                <a:avLst/>
              </a:prstGeom>
              <a:noFill/>
              <a:ln w="285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2" name="Freeform 31"/>
              <p:cNvSpPr>
                <a:spLocks/>
              </p:cNvSpPr>
              <p:nvPr/>
            </p:nvSpPr>
            <p:spPr bwMode="auto">
              <a:xfrm>
                <a:off x="3906805" y="3325631"/>
                <a:ext cx="652253" cy="672366"/>
              </a:xfrm>
              <a:custGeom>
                <a:avLst/>
                <a:gdLst>
                  <a:gd name="T0" fmla="*/ 88 w 96"/>
                  <a:gd name="T1" fmla="*/ 50 h 96"/>
                  <a:gd name="T2" fmla="*/ 81 w 96"/>
                  <a:gd name="T3" fmla="*/ 54 h 96"/>
                  <a:gd name="T4" fmla="*/ 71 w 96"/>
                  <a:gd name="T5" fmla="*/ 49 h 96"/>
                  <a:gd name="T6" fmla="*/ 72 w 96"/>
                  <a:gd name="T7" fmla="*/ 42 h 96"/>
                  <a:gd name="T8" fmla="*/ 68 w 96"/>
                  <a:gd name="T9" fmla="*/ 31 h 96"/>
                  <a:gd name="T10" fmla="*/ 84 w 96"/>
                  <a:gd name="T11" fmla="*/ 15 h 96"/>
                  <a:gd name="T12" fmla="*/ 88 w 96"/>
                  <a:gd name="T13" fmla="*/ 16 h 96"/>
                  <a:gd name="T14" fmla="*/ 96 w 96"/>
                  <a:gd name="T15" fmla="*/ 8 h 96"/>
                  <a:gd name="T16" fmla="*/ 88 w 96"/>
                  <a:gd name="T17" fmla="*/ 0 h 96"/>
                  <a:gd name="T18" fmla="*/ 80 w 96"/>
                  <a:gd name="T19" fmla="*/ 8 h 96"/>
                  <a:gd name="T20" fmla="*/ 81 w 96"/>
                  <a:gd name="T21" fmla="*/ 12 h 96"/>
                  <a:gd name="T22" fmla="*/ 65 w 96"/>
                  <a:gd name="T23" fmla="*/ 28 h 96"/>
                  <a:gd name="T24" fmla="*/ 54 w 96"/>
                  <a:gd name="T25" fmla="*/ 24 h 96"/>
                  <a:gd name="T26" fmla="*/ 38 w 96"/>
                  <a:gd name="T27" fmla="*/ 33 h 96"/>
                  <a:gd name="T28" fmla="*/ 16 w 96"/>
                  <a:gd name="T29" fmla="*/ 23 h 96"/>
                  <a:gd name="T30" fmla="*/ 16 w 96"/>
                  <a:gd name="T31" fmla="*/ 22 h 96"/>
                  <a:gd name="T32" fmla="*/ 8 w 96"/>
                  <a:gd name="T33" fmla="*/ 14 h 96"/>
                  <a:gd name="T34" fmla="*/ 0 w 96"/>
                  <a:gd name="T35" fmla="*/ 22 h 96"/>
                  <a:gd name="T36" fmla="*/ 8 w 96"/>
                  <a:gd name="T37" fmla="*/ 30 h 96"/>
                  <a:gd name="T38" fmla="*/ 14 w 96"/>
                  <a:gd name="T39" fmla="*/ 27 h 96"/>
                  <a:gd name="T40" fmla="*/ 37 w 96"/>
                  <a:gd name="T41" fmla="*/ 37 h 96"/>
                  <a:gd name="T42" fmla="*/ 36 w 96"/>
                  <a:gd name="T43" fmla="*/ 42 h 96"/>
                  <a:gd name="T44" fmla="*/ 40 w 96"/>
                  <a:gd name="T45" fmla="*/ 53 h 96"/>
                  <a:gd name="T46" fmla="*/ 12 w 96"/>
                  <a:gd name="T47" fmla="*/ 81 h 96"/>
                  <a:gd name="T48" fmla="*/ 8 w 96"/>
                  <a:gd name="T49" fmla="*/ 80 h 96"/>
                  <a:gd name="T50" fmla="*/ 0 w 96"/>
                  <a:gd name="T51" fmla="*/ 88 h 96"/>
                  <a:gd name="T52" fmla="*/ 8 w 96"/>
                  <a:gd name="T53" fmla="*/ 96 h 96"/>
                  <a:gd name="T54" fmla="*/ 16 w 96"/>
                  <a:gd name="T55" fmla="*/ 88 h 96"/>
                  <a:gd name="T56" fmla="*/ 15 w 96"/>
                  <a:gd name="T57" fmla="*/ 84 h 96"/>
                  <a:gd name="T58" fmla="*/ 43 w 96"/>
                  <a:gd name="T59" fmla="*/ 56 h 96"/>
                  <a:gd name="T60" fmla="*/ 52 w 96"/>
                  <a:gd name="T61" fmla="*/ 60 h 96"/>
                  <a:gd name="T62" fmla="*/ 52 w 96"/>
                  <a:gd name="T63" fmla="*/ 80 h 96"/>
                  <a:gd name="T64" fmla="*/ 46 w 96"/>
                  <a:gd name="T65" fmla="*/ 88 h 96"/>
                  <a:gd name="T66" fmla="*/ 54 w 96"/>
                  <a:gd name="T67" fmla="*/ 96 h 96"/>
                  <a:gd name="T68" fmla="*/ 62 w 96"/>
                  <a:gd name="T69" fmla="*/ 88 h 96"/>
                  <a:gd name="T70" fmla="*/ 56 w 96"/>
                  <a:gd name="T71" fmla="*/ 80 h 96"/>
                  <a:gd name="T72" fmla="*/ 56 w 96"/>
                  <a:gd name="T73" fmla="*/ 60 h 96"/>
                  <a:gd name="T74" fmla="*/ 69 w 96"/>
                  <a:gd name="T75" fmla="*/ 53 h 96"/>
                  <a:gd name="T76" fmla="*/ 80 w 96"/>
                  <a:gd name="T77" fmla="*/ 57 h 96"/>
                  <a:gd name="T78" fmla="*/ 80 w 96"/>
                  <a:gd name="T79" fmla="*/ 58 h 96"/>
                  <a:gd name="T80" fmla="*/ 88 w 96"/>
                  <a:gd name="T81" fmla="*/ 66 h 96"/>
                  <a:gd name="T82" fmla="*/ 96 w 96"/>
                  <a:gd name="T83" fmla="*/ 58 h 96"/>
                  <a:gd name="T84" fmla="*/ 88 w 96"/>
                  <a:gd name="T85" fmla="*/ 50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96" h="96">
                    <a:moveTo>
                      <a:pt x="88" y="50"/>
                    </a:moveTo>
                    <a:cubicBezTo>
                      <a:pt x="85" y="50"/>
                      <a:pt x="83" y="51"/>
                      <a:pt x="81" y="54"/>
                    </a:cubicBezTo>
                    <a:cubicBezTo>
                      <a:pt x="71" y="49"/>
                      <a:pt x="71" y="49"/>
                      <a:pt x="71" y="49"/>
                    </a:cubicBezTo>
                    <a:cubicBezTo>
                      <a:pt x="71" y="47"/>
                      <a:pt x="72" y="45"/>
                      <a:pt x="72" y="42"/>
                    </a:cubicBezTo>
                    <a:cubicBezTo>
                      <a:pt x="72" y="38"/>
                      <a:pt x="71" y="34"/>
                      <a:pt x="68" y="31"/>
                    </a:cubicBezTo>
                    <a:cubicBezTo>
                      <a:pt x="84" y="15"/>
                      <a:pt x="84" y="15"/>
                      <a:pt x="84" y="15"/>
                    </a:cubicBezTo>
                    <a:cubicBezTo>
                      <a:pt x="85" y="16"/>
                      <a:pt x="87" y="16"/>
                      <a:pt x="88" y="16"/>
                    </a:cubicBezTo>
                    <a:cubicBezTo>
                      <a:pt x="92" y="16"/>
                      <a:pt x="96" y="12"/>
                      <a:pt x="96" y="8"/>
                    </a:cubicBezTo>
                    <a:cubicBezTo>
                      <a:pt x="96" y="4"/>
                      <a:pt x="92" y="0"/>
                      <a:pt x="88" y="0"/>
                    </a:cubicBezTo>
                    <a:cubicBezTo>
                      <a:pt x="84" y="0"/>
                      <a:pt x="80" y="4"/>
                      <a:pt x="80" y="8"/>
                    </a:cubicBezTo>
                    <a:cubicBezTo>
                      <a:pt x="80" y="9"/>
                      <a:pt x="80" y="11"/>
                      <a:pt x="81" y="12"/>
                    </a:cubicBezTo>
                    <a:cubicBezTo>
                      <a:pt x="65" y="28"/>
                      <a:pt x="65" y="28"/>
                      <a:pt x="65" y="28"/>
                    </a:cubicBezTo>
                    <a:cubicBezTo>
                      <a:pt x="62" y="25"/>
                      <a:pt x="58" y="24"/>
                      <a:pt x="54" y="24"/>
                    </a:cubicBezTo>
                    <a:cubicBezTo>
                      <a:pt x="47" y="24"/>
                      <a:pt x="41" y="28"/>
                      <a:pt x="38" y="33"/>
                    </a:cubicBezTo>
                    <a:cubicBezTo>
                      <a:pt x="16" y="23"/>
                      <a:pt x="16" y="23"/>
                      <a:pt x="16" y="23"/>
                    </a:cubicBezTo>
                    <a:cubicBezTo>
                      <a:pt x="16" y="23"/>
                      <a:pt x="16" y="23"/>
                      <a:pt x="16" y="22"/>
                    </a:cubicBezTo>
                    <a:cubicBezTo>
                      <a:pt x="16" y="18"/>
                      <a:pt x="12" y="14"/>
                      <a:pt x="8" y="14"/>
                    </a:cubicBezTo>
                    <a:cubicBezTo>
                      <a:pt x="4" y="14"/>
                      <a:pt x="0" y="18"/>
                      <a:pt x="0" y="22"/>
                    </a:cubicBezTo>
                    <a:cubicBezTo>
                      <a:pt x="0" y="26"/>
                      <a:pt x="4" y="30"/>
                      <a:pt x="8" y="30"/>
                    </a:cubicBezTo>
                    <a:cubicBezTo>
                      <a:pt x="10" y="30"/>
                      <a:pt x="13" y="29"/>
                      <a:pt x="14" y="27"/>
                    </a:cubicBezTo>
                    <a:cubicBezTo>
                      <a:pt x="37" y="37"/>
                      <a:pt x="37" y="37"/>
                      <a:pt x="37" y="37"/>
                    </a:cubicBezTo>
                    <a:cubicBezTo>
                      <a:pt x="36" y="38"/>
                      <a:pt x="36" y="40"/>
                      <a:pt x="36" y="42"/>
                    </a:cubicBezTo>
                    <a:cubicBezTo>
                      <a:pt x="36" y="46"/>
                      <a:pt x="37" y="50"/>
                      <a:pt x="40" y="53"/>
                    </a:cubicBezTo>
                    <a:cubicBezTo>
                      <a:pt x="12" y="81"/>
                      <a:pt x="12" y="81"/>
                      <a:pt x="12" y="81"/>
                    </a:cubicBezTo>
                    <a:cubicBezTo>
                      <a:pt x="11" y="80"/>
                      <a:pt x="9" y="80"/>
                      <a:pt x="8" y="80"/>
                    </a:cubicBezTo>
                    <a:cubicBezTo>
                      <a:pt x="4" y="80"/>
                      <a:pt x="0" y="84"/>
                      <a:pt x="0" y="88"/>
                    </a:cubicBezTo>
                    <a:cubicBezTo>
                      <a:pt x="0" y="92"/>
                      <a:pt x="4" y="96"/>
                      <a:pt x="8" y="96"/>
                    </a:cubicBezTo>
                    <a:cubicBezTo>
                      <a:pt x="12" y="96"/>
                      <a:pt x="16" y="92"/>
                      <a:pt x="16" y="88"/>
                    </a:cubicBezTo>
                    <a:cubicBezTo>
                      <a:pt x="16" y="87"/>
                      <a:pt x="16" y="85"/>
                      <a:pt x="15" y="84"/>
                    </a:cubicBezTo>
                    <a:cubicBezTo>
                      <a:pt x="43" y="56"/>
                      <a:pt x="43" y="56"/>
                      <a:pt x="43" y="56"/>
                    </a:cubicBezTo>
                    <a:cubicBezTo>
                      <a:pt x="45" y="58"/>
                      <a:pt x="49" y="59"/>
                      <a:pt x="52" y="60"/>
                    </a:cubicBezTo>
                    <a:cubicBezTo>
                      <a:pt x="52" y="80"/>
                      <a:pt x="52" y="80"/>
                      <a:pt x="52" y="80"/>
                    </a:cubicBezTo>
                    <a:cubicBezTo>
                      <a:pt x="49" y="81"/>
                      <a:pt x="46" y="84"/>
                      <a:pt x="46" y="88"/>
                    </a:cubicBezTo>
                    <a:cubicBezTo>
                      <a:pt x="46" y="92"/>
                      <a:pt x="50" y="96"/>
                      <a:pt x="54" y="96"/>
                    </a:cubicBezTo>
                    <a:cubicBezTo>
                      <a:pt x="58" y="96"/>
                      <a:pt x="62" y="92"/>
                      <a:pt x="62" y="88"/>
                    </a:cubicBezTo>
                    <a:cubicBezTo>
                      <a:pt x="62" y="84"/>
                      <a:pt x="59" y="81"/>
                      <a:pt x="56" y="80"/>
                    </a:cubicBezTo>
                    <a:cubicBezTo>
                      <a:pt x="56" y="60"/>
                      <a:pt x="56" y="60"/>
                      <a:pt x="56" y="60"/>
                    </a:cubicBezTo>
                    <a:cubicBezTo>
                      <a:pt x="61" y="59"/>
                      <a:pt x="66" y="57"/>
                      <a:pt x="69" y="53"/>
                    </a:cubicBezTo>
                    <a:cubicBezTo>
                      <a:pt x="80" y="57"/>
                      <a:pt x="80" y="57"/>
                      <a:pt x="80" y="57"/>
                    </a:cubicBezTo>
                    <a:cubicBezTo>
                      <a:pt x="80" y="58"/>
                      <a:pt x="80" y="58"/>
                      <a:pt x="80" y="58"/>
                    </a:cubicBezTo>
                    <a:cubicBezTo>
                      <a:pt x="80" y="62"/>
                      <a:pt x="84" y="66"/>
                      <a:pt x="88" y="66"/>
                    </a:cubicBezTo>
                    <a:cubicBezTo>
                      <a:pt x="92" y="66"/>
                      <a:pt x="96" y="62"/>
                      <a:pt x="96" y="58"/>
                    </a:cubicBezTo>
                    <a:cubicBezTo>
                      <a:pt x="96" y="54"/>
                      <a:pt x="92" y="50"/>
                      <a:pt x="88" y="5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grpSp>
          <p:nvGrpSpPr>
            <p:cNvPr id="2" name="Group 1">
              <a:extLst>
                <a:ext uri="{FF2B5EF4-FFF2-40B4-BE49-F238E27FC236}">
                  <a16:creationId xmlns="" xmlns:a16="http://schemas.microsoft.com/office/drawing/2014/main" id="{84BF0215-B580-4146-985D-3A905D8BF9A1}"/>
                </a:ext>
              </a:extLst>
            </p:cNvPr>
            <p:cNvGrpSpPr/>
            <p:nvPr/>
          </p:nvGrpSpPr>
          <p:grpSpPr>
            <a:xfrm>
              <a:off x="1499256" y="3042689"/>
              <a:ext cx="1238250" cy="1238250"/>
              <a:chOff x="1499256" y="3042689"/>
              <a:chExt cx="1238250" cy="1238250"/>
            </a:xfrm>
          </p:grpSpPr>
          <p:sp>
            <p:nvSpPr>
              <p:cNvPr id="29" name="Rectangle 28"/>
              <p:cNvSpPr/>
              <p:nvPr/>
            </p:nvSpPr>
            <p:spPr>
              <a:xfrm>
                <a:off x="1499256" y="3042689"/>
                <a:ext cx="1238250" cy="1238250"/>
              </a:xfrm>
              <a:prstGeom prst="rect">
                <a:avLst/>
              </a:prstGeom>
              <a:noFill/>
              <a:ln w="28575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3" name="Freeform 32"/>
              <p:cNvSpPr>
                <a:spLocks/>
              </p:cNvSpPr>
              <p:nvPr/>
            </p:nvSpPr>
            <p:spPr bwMode="auto">
              <a:xfrm>
                <a:off x="1792255" y="3325631"/>
                <a:ext cx="652253" cy="672366"/>
              </a:xfrm>
              <a:custGeom>
                <a:avLst/>
                <a:gdLst>
                  <a:gd name="T0" fmla="*/ 86 w 96"/>
                  <a:gd name="T1" fmla="*/ 72 h 96"/>
                  <a:gd name="T2" fmla="*/ 60 w 96"/>
                  <a:gd name="T3" fmla="*/ 48 h 96"/>
                  <a:gd name="T4" fmla="*/ 50 w 96"/>
                  <a:gd name="T5" fmla="*/ 48 h 96"/>
                  <a:gd name="T6" fmla="*/ 50 w 96"/>
                  <a:gd name="T7" fmla="*/ 24 h 96"/>
                  <a:gd name="T8" fmla="*/ 60 w 96"/>
                  <a:gd name="T9" fmla="*/ 12 h 96"/>
                  <a:gd name="T10" fmla="*/ 48 w 96"/>
                  <a:gd name="T11" fmla="*/ 0 h 96"/>
                  <a:gd name="T12" fmla="*/ 36 w 96"/>
                  <a:gd name="T13" fmla="*/ 12 h 96"/>
                  <a:gd name="T14" fmla="*/ 46 w 96"/>
                  <a:gd name="T15" fmla="*/ 24 h 96"/>
                  <a:gd name="T16" fmla="*/ 46 w 96"/>
                  <a:gd name="T17" fmla="*/ 48 h 96"/>
                  <a:gd name="T18" fmla="*/ 36 w 96"/>
                  <a:gd name="T19" fmla="*/ 48 h 96"/>
                  <a:gd name="T20" fmla="*/ 10 w 96"/>
                  <a:gd name="T21" fmla="*/ 72 h 96"/>
                  <a:gd name="T22" fmla="*/ 0 w 96"/>
                  <a:gd name="T23" fmla="*/ 84 h 96"/>
                  <a:gd name="T24" fmla="*/ 12 w 96"/>
                  <a:gd name="T25" fmla="*/ 96 h 96"/>
                  <a:gd name="T26" fmla="*/ 24 w 96"/>
                  <a:gd name="T27" fmla="*/ 84 h 96"/>
                  <a:gd name="T28" fmla="*/ 14 w 96"/>
                  <a:gd name="T29" fmla="*/ 72 h 96"/>
                  <a:gd name="T30" fmla="*/ 36 w 96"/>
                  <a:gd name="T31" fmla="*/ 52 h 96"/>
                  <a:gd name="T32" fmla="*/ 46 w 96"/>
                  <a:gd name="T33" fmla="*/ 52 h 96"/>
                  <a:gd name="T34" fmla="*/ 46 w 96"/>
                  <a:gd name="T35" fmla="*/ 72 h 96"/>
                  <a:gd name="T36" fmla="*/ 36 w 96"/>
                  <a:gd name="T37" fmla="*/ 84 h 96"/>
                  <a:gd name="T38" fmla="*/ 48 w 96"/>
                  <a:gd name="T39" fmla="*/ 96 h 96"/>
                  <a:gd name="T40" fmla="*/ 60 w 96"/>
                  <a:gd name="T41" fmla="*/ 84 h 96"/>
                  <a:gd name="T42" fmla="*/ 50 w 96"/>
                  <a:gd name="T43" fmla="*/ 72 h 96"/>
                  <a:gd name="T44" fmla="*/ 50 w 96"/>
                  <a:gd name="T45" fmla="*/ 52 h 96"/>
                  <a:gd name="T46" fmla="*/ 60 w 96"/>
                  <a:gd name="T47" fmla="*/ 52 h 96"/>
                  <a:gd name="T48" fmla="*/ 82 w 96"/>
                  <a:gd name="T49" fmla="*/ 72 h 96"/>
                  <a:gd name="T50" fmla="*/ 72 w 96"/>
                  <a:gd name="T51" fmla="*/ 84 h 96"/>
                  <a:gd name="T52" fmla="*/ 84 w 96"/>
                  <a:gd name="T53" fmla="*/ 96 h 96"/>
                  <a:gd name="T54" fmla="*/ 96 w 96"/>
                  <a:gd name="T55" fmla="*/ 84 h 96"/>
                  <a:gd name="T56" fmla="*/ 86 w 96"/>
                  <a:gd name="T57" fmla="*/ 72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96" h="96">
                    <a:moveTo>
                      <a:pt x="86" y="72"/>
                    </a:moveTo>
                    <a:cubicBezTo>
                      <a:pt x="85" y="59"/>
                      <a:pt x="74" y="48"/>
                      <a:pt x="60" y="48"/>
                    </a:cubicBezTo>
                    <a:cubicBezTo>
                      <a:pt x="50" y="48"/>
                      <a:pt x="50" y="48"/>
                      <a:pt x="50" y="48"/>
                    </a:cubicBezTo>
                    <a:cubicBezTo>
                      <a:pt x="50" y="24"/>
                      <a:pt x="50" y="24"/>
                      <a:pt x="50" y="24"/>
                    </a:cubicBezTo>
                    <a:cubicBezTo>
                      <a:pt x="56" y="23"/>
                      <a:pt x="60" y="18"/>
                      <a:pt x="60" y="12"/>
                    </a:cubicBezTo>
                    <a:cubicBezTo>
                      <a:pt x="60" y="5"/>
                      <a:pt x="55" y="0"/>
                      <a:pt x="48" y="0"/>
                    </a:cubicBezTo>
                    <a:cubicBezTo>
                      <a:pt x="41" y="0"/>
                      <a:pt x="36" y="5"/>
                      <a:pt x="36" y="12"/>
                    </a:cubicBezTo>
                    <a:cubicBezTo>
                      <a:pt x="36" y="18"/>
                      <a:pt x="40" y="23"/>
                      <a:pt x="46" y="24"/>
                    </a:cubicBezTo>
                    <a:cubicBezTo>
                      <a:pt x="46" y="48"/>
                      <a:pt x="46" y="48"/>
                      <a:pt x="46" y="48"/>
                    </a:cubicBezTo>
                    <a:cubicBezTo>
                      <a:pt x="36" y="48"/>
                      <a:pt x="36" y="48"/>
                      <a:pt x="36" y="48"/>
                    </a:cubicBezTo>
                    <a:cubicBezTo>
                      <a:pt x="22" y="48"/>
                      <a:pt x="11" y="59"/>
                      <a:pt x="10" y="72"/>
                    </a:cubicBezTo>
                    <a:cubicBezTo>
                      <a:pt x="4" y="73"/>
                      <a:pt x="0" y="78"/>
                      <a:pt x="0" y="84"/>
                    </a:cubicBezTo>
                    <a:cubicBezTo>
                      <a:pt x="0" y="91"/>
                      <a:pt x="5" y="96"/>
                      <a:pt x="12" y="96"/>
                    </a:cubicBezTo>
                    <a:cubicBezTo>
                      <a:pt x="19" y="96"/>
                      <a:pt x="24" y="91"/>
                      <a:pt x="24" y="84"/>
                    </a:cubicBezTo>
                    <a:cubicBezTo>
                      <a:pt x="24" y="78"/>
                      <a:pt x="20" y="73"/>
                      <a:pt x="14" y="72"/>
                    </a:cubicBezTo>
                    <a:cubicBezTo>
                      <a:pt x="15" y="61"/>
                      <a:pt x="24" y="52"/>
                      <a:pt x="36" y="52"/>
                    </a:cubicBezTo>
                    <a:cubicBezTo>
                      <a:pt x="46" y="52"/>
                      <a:pt x="46" y="52"/>
                      <a:pt x="46" y="52"/>
                    </a:cubicBezTo>
                    <a:cubicBezTo>
                      <a:pt x="46" y="72"/>
                      <a:pt x="46" y="72"/>
                      <a:pt x="46" y="72"/>
                    </a:cubicBezTo>
                    <a:cubicBezTo>
                      <a:pt x="40" y="73"/>
                      <a:pt x="36" y="78"/>
                      <a:pt x="36" y="84"/>
                    </a:cubicBezTo>
                    <a:cubicBezTo>
                      <a:pt x="36" y="91"/>
                      <a:pt x="41" y="96"/>
                      <a:pt x="48" y="96"/>
                    </a:cubicBezTo>
                    <a:cubicBezTo>
                      <a:pt x="55" y="96"/>
                      <a:pt x="60" y="91"/>
                      <a:pt x="60" y="84"/>
                    </a:cubicBezTo>
                    <a:cubicBezTo>
                      <a:pt x="60" y="78"/>
                      <a:pt x="56" y="73"/>
                      <a:pt x="50" y="72"/>
                    </a:cubicBezTo>
                    <a:cubicBezTo>
                      <a:pt x="50" y="52"/>
                      <a:pt x="50" y="52"/>
                      <a:pt x="50" y="52"/>
                    </a:cubicBezTo>
                    <a:cubicBezTo>
                      <a:pt x="60" y="52"/>
                      <a:pt x="60" y="52"/>
                      <a:pt x="60" y="52"/>
                    </a:cubicBezTo>
                    <a:cubicBezTo>
                      <a:pt x="72" y="52"/>
                      <a:pt x="81" y="61"/>
                      <a:pt x="82" y="72"/>
                    </a:cubicBezTo>
                    <a:cubicBezTo>
                      <a:pt x="76" y="73"/>
                      <a:pt x="72" y="78"/>
                      <a:pt x="72" y="84"/>
                    </a:cubicBezTo>
                    <a:cubicBezTo>
                      <a:pt x="72" y="91"/>
                      <a:pt x="77" y="96"/>
                      <a:pt x="84" y="96"/>
                    </a:cubicBezTo>
                    <a:cubicBezTo>
                      <a:pt x="91" y="96"/>
                      <a:pt x="96" y="91"/>
                      <a:pt x="96" y="84"/>
                    </a:cubicBezTo>
                    <a:cubicBezTo>
                      <a:pt x="96" y="78"/>
                      <a:pt x="92" y="73"/>
                      <a:pt x="86" y="72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/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cxnSp>
        <p:nvCxnSpPr>
          <p:cNvPr id="8" name="Straight Connector 7">
            <a:extLst>
              <a:ext uri="{FF2B5EF4-FFF2-40B4-BE49-F238E27FC236}">
                <a16:creationId xmlns="" xmlns:a16="http://schemas.microsoft.com/office/drawing/2014/main" id="{12508EBE-0230-40DC-A5B0-35007C9A4AAD}"/>
              </a:ext>
            </a:extLst>
          </p:cNvPr>
          <p:cNvCxnSpPr>
            <a:cxnSpLocks/>
          </p:cNvCxnSpPr>
          <p:nvPr/>
        </p:nvCxnSpPr>
        <p:spPr>
          <a:xfrm>
            <a:off x="0" y="3429000"/>
            <a:ext cx="1789471" cy="0"/>
          </a:xfrm>
          <a:prstGeom prst="line">
            <a:avLst/>
          </a:prstGeom>
          <a:ln w="9525">
            <a:solidFill>
              <a:schemeClr val="bg1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="" xmlns:a16="http://schemas.microsoft.com/office/drawing/2014/main" id="{EBF54AB0-BE14-4D56-ADAB-CB6FE1D4AC9A}"/>
              </a:ext>
            </a:extLst>
          </p:cNvPr>
          <p:cNvCxnSpPr>
            <a:cxnSpLocks/>
          </p:cNvCxnSpPr>
          <p:nvPr/>
        </p:nvCxnSpPr>
        <p:spPr>
          <a:xfrm rot="5400000">
            <a:off x="1877963" y="894737"/>
            <a:ext cx="1789471" cy="0"/>
          </a:xfrm>
          <a:prstGeom prst="line">
            <a:avLst/>
          </a:prstGeom>
          <a:ln w="9525">
            <a:solidFill>
              <a:schemeClr val="bg1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="" xmlns:a16="http://schemas.microsoft.com/office/drawing/2014/main" id="{3A4E511C-63EF-4725-BD58-1E3BF80D1B93}"/>
              </a:ext>
            </a:extLst>
          </p:cNvPr>
          <p:cNvCxnSpPr>
            <a:cxnSpLocks/>
          </p:cNvCxnSpPr>
          <p:nvPr/>
        </p:nvCxnSpPr>
        <p:spPr>
          <a:xfrm rot="16200000" flipV="1">
            <a:off x="1877963" y="5963264"/>
            <a:ext cx="1789471" cy="0"/>
          </a:xfrm>
          <a:prstGeom prst="line">
            <a:avLst/>
          </a:prstGeom>
          <a:ln w="9525">
            <a:solidFill>
              <a:schemeClr val="bg1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371494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C203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6" name="Straight Connector 25"/>
          <p:cNvCxnSpPr/>
          <p:nvPr/>
        </p:nvCxnSpPr>
        <p:spPr>
          <a:xfrm>
            <a:off x="1010085" y="4552180"/>
            <a:ext cx="10171830" cy="0"/>
          </a:xfrm>
          <a:prstGeom prst="line">
            <a:avLst/>
          </a:prstGeom>
          <a:ln w="9525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>
            <a:cxnSpLocks/>
          </p:cNvCxnSpPr>
          <p:nvPr/>
        </p:nvCxnSpPr>
        <p:spPr>
          <a:xfrm>
            <a:off x="8813800" y="2538634"/>
            <a:ext cx="2368115" cy="0"/>
          </a:xfrm>
          <a:prstGeom prst="line">
            <a:avLst/>
          </a:prstGeom>
          <a:ln w="9525">
            <a:solidFill>
              <a:schemeClr val="bg1"/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7573556" y="2905008"/>
            <a:ext cx="1710405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4000" dirty="0">
                <a:solidFill>
                  <a:srgbClr val="F85959"/>
                </a:solidFill>
                <a:latin typeface="+mj-lt"/>
              </a:rPr>
              <a:t>THANK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7573556" y="3402957"/>
            <a:ext cx="1703415" cy="101566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6600" dirty="0">
                <a:solidFill>
                  <a:schemeClr val="bg1"/>
                </a:solidFill>
                <a:latin typeface="+mj-lt"/>
              </a:rPr>
              <a:t>YOU</a:t>
            </a:r>
          </a:p>
        </p:txBody>
      </p:sp>
      <p:sp>
        <p:nvSpPr>
          <p:cNvPr id="30" name="Rectangle 29"/>
          <p:cNvSpPr/>
          <p:nvPr/>
        </p:nvSpPr>
        <p:spPr>
          <a:xfrm>
            <a:off x="5022589" y="3042689"/>
            <a:ext cx="1238250" cy="1238250"/>
          </a:xfrm>
          <a:prstGeom prst="rect">
            <a:avLst/>
          </a:prstGeom>
          <a:noFill/>
          <a:ln w="2857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31"/>
          <p:cNvSpPr>
            <a:spLocks/>
          </p:cNvSpPr>
          <p:nvPr/>
        </p:nvSpPr>
        <p:spPr bwMode="auto">
          <a:xfrm>
            <a:off x="5315588" y="3325631"/>
            <a:ext cx="652253" cy="672366"/>
          </a:xfrm>
          <a:custGeom>
            <a:avLst/>
            <a:gdLst>
              <a:gd name="T0" fmla="*/ 88 w 96"/>
              <a:gd name="T1" fmla="*/ 50 h 96"/>
              <a:gd name="T2" fmla="*/ 81 w 96"/>
              <a:gd name="T3" fmla="*/ 54 h 96"/>
              <a:gd name="T4" fmla="*/ 71 w 96"/>
              <a:gd name="T5" fmla="*/ 49 h 96"/>
              <a:gd name="T6" fmla="*/ 72 w 96"/>
              <a:gd name="T7" fmla="*/ 42 h 96"/>
              <a:gd name="T8" fmla="*/ 68 w 96"/>
              <a:gd name="T9" fmla="*/ 31 h 96"/>
              <a:gd name="T10" fmla="*/ 84 w 96"/>
              <a:gd name="T11" fmla="*/ 15 h 96"/>
              <a:gd name="T12" fmla="*/ 88 w 96"/>
              <a:gd name="T13" fmla="*/ 16 h 96"/>
              <a:gd name="T14" fmla="*/ 96 w 96"/>
              <a:gd name="T15" fmla="*/ 8 h 96"/>
              <a:gd name="T16" fmla="*/ 88 w 96"/>
              <a:gd name="T17" fmla="*/ 0 h 96"/>
              <a:gd name="T18" fmla="*/ 80 w 96"/>
              <a:gd name="T19" fmla="*/ 8 h 96"/>
              <a:gd name="T20" fmla="*/ 81 w 96"/>
              <a:gd name="T21" fmla="*/ 12 h 96"/>
              <a:gd name="T22" fmla="*/ 65 w 96"/>
              <a:gd name="T23" fmla="*/ 28 h 96"/>
              <a:gd name="T24" fmla="*/ 54 w 96"/>
              <a:gd name="T25" fmla="*/ 24 h 96"/>
              <a:gd name="T26" fmla="*/ 38 w 96"/>
              <a:gd name="T27" fmla="*/ 33 h 96"/>
              <a:gd name="T28" fmla="*/ 16 w 96"/>
              <a:gd name="T29" fmla="*/ 23 h 96"/>
              <a:gd name="T30" fmla="*/ 16 w 96"/>
              <a:gd name="T31" fmla="*/ 22 h 96"/>
              <a:gd name="T32" fmla="*/ 8 w 96"/>
              <a:gd name="T33" fmla="*/ 14 h 96"/>
              <a:gd name="T34" fmla="*/ 0 w 96"/>
              <a:gd name="T35" fmla="*/ 22 h 96"/>
              <a:gd name="T36" fmla="*/ 8 w 96"/>
              <a:gd name="T37" fmla="*/ 30 h 96"/>
              <a:gd name="T38" fmla="*/ 14 w 96"/>
              <a:gd name="T39" fmla="*/ 27 h 96"/>
              <a:gd name="T40" fmla="*/ 37 w 96"/>
              <a:gd name="T41" fmla="*/ 37 h 96"/>
              <a:gd name="T42" fmla="*/ 36 w 96"/>
              <a:gd name="T43" fmla="*/ 42 h 96"/>
              <a:gd name="T44" fmla="*/ 40 w 96"/>
              <a:gd name="T45" fmla="*/ 53 h 96"/>
              <a:gd name="T46" fmla="*/ 12 w 96"/>
              <a:gd name="T47" fmla="*/ 81 h 96"/>
              <a:gd name="T48" fmla="*/ 8 w 96"/>
              <a:gd name="T49" fmla="*/ 80 h 96"/>
              <a:gd name="T50" fmla="*/ 0 w 96"/>
              <a:gd name="T51" fmla="*/ 88 h 96"/>
              <a:gd name="T52" fmla="*/ 8 w 96"/>
              <a:gd name="T53" fmla="*/ 96 h 96"/>
              <a:gd name="T54" fmla="*/ 16 w 96"/>
              <a:gd name="T55" fmla="*/ 88 h 96"/>
              <a:gd name="T56" fmla="*/ 15 w 96"/>
              <a:gd name="T57" fmla="*/ 84 h 96"/>
              <a:gd name="T58" fmla="*/ 43 w 96"/>
              <a:gd name="T59" fmla="*/ 56 h 96"/>
              <a:gd name="T60" fmla="*/ 52 w 96"/>
              <a:gd name="T61" fmla="*/ 60 h 96"/>
              <a:gd name="T62" fmla="*/ 52 w 96"/>
              <a:gd name="T63" fmla="*/ 80 h 96"/>
              <a:gd name="T64" fmla="*/ 46 w 96"/>
              <a:gd name="T65" fmla="*/ 88 h 96"/>
              <a:gd name="T66" fmla="*/ 54 w 96"/>
              <a:gd name="T67" fmla="*/ 96 h 96"/>
              <a:gd name="T68" fmla="*/ 62 w 96"/>
              <a:gd name="T69" fmla="*/ 88 h 96"/>
              <a:gd name="T70" fmla="*/ 56 w 96"/>
              <a:gd name="T71" fmla="*/ 80 h 96"/>
              <a:gd name="T72" fmla="*/ 56 w 96"/>
              <a:gd name="T73" fmla="*/ 60 h 96"/>
              <a:gd name="T74" fmla="*/ 69 w 96"/>
              <a:gd name="T75" fmla="*/ 53 h 96"/>
              <a:gd name="T76" fmla="*/ 80 w 96"/>
              <a:gd name="T77" fmla="*/ 57 h 96"/>
              <a:gd name="T78" fmla="*/ 80 w 96"/>
              <a:gd name="T79" fmla="*/ 58 h 96"/>
              <a:gd name="T80" fmla="*/ 88 w 96"/>
              <a:gd name="T81" fmla="*/ 66 h 96"/>
              <a:gd name="T82" fmla="*/ 96 w 96"/>
              <a:gd name="T83" fmla="*/ 58 h 96"/>
              <a:gd name="T84" fmla="*/ 88 w 96"/>
              <a:gd name="T85" fmla="*/ 5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96" h="96">
                <a:moveTo>
                  <a:pt x="88" y="50"/>
                </a:moveTo>
                <a:cubicBezTo>
                  <a:pt x="85" y="50"/>
                  <a:pt x="83" y="51"/>
                  <a:pt x="81" y="54"/>
                </a:cubicBezTo>
                <a:cubicBezTo>
                  <a:pt x="71" y="49"/>
                  <a:pt x="71" y="49"/>
                  <a:pt x="71" y="49"/>
                </a:cubicBezTo>
                <a:cubicBezTo>
                  <a:pt x="71" y="47"/>
                  <a:pt x="72" y="45"/>
                  <a:pt x="72" y="42"/>
                </a:cubicBezTo>
                <a:cubicBezTo>
                  <a:pt x="72" y="38"/>
                  <a:pt x="71" y="34"/>
                  <a:pt x="68" y="31"/>
                </a:cubicBezTo>
                <a:cubicBezTo>
                  <a:pt x="84" y="15"/>
                  <a:pt x="84" y="15"/>
                  <a:pt x="84" y="15"/>
                </a:cubicBezTo>
                <a:cubicBezTo>
                  <a:pt x="85" y="16"/>
                  <a:pt x="87" y="16"/>
                  <a:pt x="88" y="16"/>
                </a:cubicBezTo>
                <a:cubicBezTo>
                  <a:pt x="92" y="16"/>
                  <a:pt x="96" y="12"/>
                  <a:pt x="96" y="8"/>
                </a:cubicBezTo>
                <a:cubicBezTo>
                  <a:pt x="96" y="4"/>
                  <a:pt x="92" y="0"/>
                  <a:pt x="88" y="0"/>
                </a:cubicBezTo>
                <a:cubicBezTo>
                  <a:pt x="84" y="0"/>
                  <a:pt x="80" y="4"/>
                  <a:pt x="80" y="8"/>
                </a:cubicBezTo>
                <a:cubicBezTo>
                  <a:pt x="80" y="9"/>
                  <a:pt x="80" y="11"/>
                  <a:pt x="81" y="12"/>
                </a:cubicBezTo>
                <a:cubicBezTo>
                  <a:pt x="65" y="28"/>
                  <a:pt x="65" y="28"/>
                  <a:pt x="65" y="28"/>
                </a:cubicBezTo>
                <a:cubicBezTo>
                  <a:pt x="62" y="25"/>
                  <a:pt x="58" y="24"/>
                  <a:pt x="54" y="24"/>
                </a:cubicBezTo>
                <a:cubicBezTo>
                  <a:pt x="47" y="24"/>
                  <a:pt x="41" y="28"/>
                  <a:pt x="38" y="33"/>
                </a:cubicBezTo>
                <a:cubicBezTo>
                  <a:pt x="16" y="23"/>
                  <a:pt x="16" y="23"/>
                  <a:pt x="16" y="23"/>
                </a:cubicBezTo>
                <a:cubicBezTo>
                  <a:pt x="16" y="23"/>
                  <a:pt x="16" y="23"/>
                  <a:pt x="16" y="22"/>
                </a:cubicBezTo>
                <a:cubicBezTo>
                  <a:pt x="16" y="18"/>
                  <a:pt x="12" y="14"/>
                  <a:pt x="8" y="14"/>
                </a:cubicBezTo>
                <a:cubicBezTo>
                  <a:pt x="4" y="14"/>
                  <a:pt x="0" y="18"/>
                  <a:pt x="0" y="22"/>
                </a:cubicBezTo>
                <a:cubicBezTo>
                  <a:pt x="0" y="26"/>
                  <a:pt x="4" y="30"/>
                  <a:pt x="8" y="30"/>
                </a:cubicBezTo>
                <a:cubicBezTo>
                  <a:pt x="10" y="30"/>
                  <a:pt x="13" y="29"/>
                  <a:pt x="14" y="27"/>
                </a:cubicBezTo>
                <a:cubicBezTo>
                  <a:pt x="37" y="37"/>
                  <a:pt x="37" y="37"/>
                  <a:pt x="37" y="37"/>
                </a:cubicBezTo>
                <a:cubicBezTo>
                  <a:pt x="36" y="38"/>
                  <a:pt x="36" y="40"/>
                  <a:pt x="36" y="42"/>
                </a:cubicBezTo>
                <a:cubicBezTo>
                  <a:pt x="36" y="46"/>
                  <a:pt x="37" y="50"/>
                  <a:pt x="40" y="53"/>
                </a:cubicBezTo>
                <a:cubicBezTo>
                  <a:pt x="12" y="81"/>
                  <a:pt x="12" y="81"/>
                  <a:pt x="12" y="81"/>
                </a:cubicBezTo>
                <a:cubicBezTo>
                  <a:pt x="11" y="80"/>
                  <a:pt x="9" y="80"/>
                  <a:pt x="8" y="80"/>
                </a:cubicBezTo>
                <a:cubicBezTo>
                  <a:pt x="4" y="80"/>
                  <a:pt x="0" y="84"/>
                  <a:pt x="0" y="88"/>
                </a:cubicBezTo>
                <a:cubicBezTo>
                  <a:pt x="0" y="92"/>
                  <a:pt x="4" y="96"/>
                  <a:pt x="8" y="96"/>
                </a:cubicBezTo>
                <a:cubicBezTo>
                  <a:pt x="12" y="96"/>
                  <a:pt x="16" y="92"/>
                  <a:pt x="16" y="88"/>
                </a:cubicBezTo>
                <a:cubicBezTo>
                  <a:pt x="16" y="87"/>
                  <a:pt x="16" y="85"/>
                  <a:pt x="15" y="84"/>
                </a:cubicBezTo>
                <a:cubicBezTo>
                  <a:pt x="43" y="56"/>
                  <a:pt x="43" y="56"/>
                  <a:pt x="43" y="56"/>
                </a:cubicBezTo>
                <a:cubicBezTo>
                  <a:pt x="45" y="58"/>
                  <a:pt x="49" y="59"/>
                  <a:pt x="52" y="60"/>
                </a:cubicBezTo>
                <a:cubicBezTo>
                  <a:pt x="52" y="80"/>
                  <a:pt x="52" y="80"/>
                  <a:pt x="52" y="80"/>
                </a:cubicBezTo>
                <a:cubicBezTo>
                  <a:pt x="49" y="81"/>
                  <a:pt x="46" y="84"/>
                  <a:pt x="46" y="88"/>
                </a:cubicBezTo>
                <a:cubicBezTo>
                  <a:pt x="46" y="92"/>
                  <a:pt x="50" y="96"/>
                  <a:pt x="54" y="96"/>
                </a:cubicBezTo>
                <a:cubicBezTo>
                  <a:pt x="58" y="96"/>
                  <a:pt x="62" y="92"/>
                  <a:pt x="62" y="88"/>
                </a:cubicBezTo>
                <a:cubicBezTo>
                  <a:pt x="62" y="84"/>
                  <a:pt x="59" y="81"/>
                  <a:pt x="56" y="80"/>
                </a:cubicBezTo>
                <a:cubicBezTo>
                  <a:pt x="56" y="60"/>
                  <a:pt x="56" y="60"/>
                  <a:pt x="56" y="60"/>
                </a:cubicBezTo>
                <a:cubicBezTo>
                  <a:pt x="61" y="59"/>
                  <a:pt x="66" y="57"/>
                  <a:pt x="69" y="53"/>
                </a:cubicBezTo>
                <a:cubicBezTo>
                  <a:pt x="80" y="57"/>
                  <a:pt x="80" y="57"/>
                  <a:pt x="80" y="57"/>
                </a:cubicBezTo>
                <a:cubicBezTo>
                  <a:pt x="80" y="58"/>
                  <a:pt x="80" y="58"/>
                  <a:pt x="80" y="58"/>
                </a:cubicBezTo>
                <a:cubicBezTo>
                  <a:pt x="80" y="62"/>
                  <a:pt x="84" y="66"/>
                  <a:pt x="88" y="66"/>
                </a:cubicBezTo>
                <a:cubicBezTo>
                  <a:pt x="92" y="66"/>
                  <a:pt x="96" y="62"/>
                  <a:pt x="96" y="58"/>
                </a:cubicBezTo>
                <a:cubicBezTo>
                  <a:pt x="96" y="54"/>
                  <a:pt x="92" y="50"/>
                  <a:pt x="88" y="5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29" name="Rectangle 28"/>
          <p:cNvSpPr/>
          <p:nvPr/>
        </p:nvSpPr>
        <p:spPr>
          <a:xfrm>
            <a:off x="2908039" y="3042689"/>
            <a:ext cx="1238250" cy="1238250"/>
          </a:xfrm>
          <a:prstGeom prst="rect">
            <a:avLst/>
          </a:prstGeom>
          <a:noFill/>
          <a:ln w="2857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>
            <a:spLocks/>
          </p:cNvSpPr>
          <p:nvPr/>
        </p:nvSpPr>
        <p:spPr bwMode="auto">
          <a:xfrm>
            <a:off x="3201038" y="3325631"/>
            <a:ext cx="652253" cy="672366"/>
          </a:xfrm>
          <a:custGeom>
            <a:avLst/>
            <a:gdLst>
              <a:gd name="T0" fmla="*/ 86 w 96"/>
              <a:gd name="T1" fmla="*/ 72 h 96"/>
              <a:gd name="T2" fmla="*/ 60 w 96"/>
              <a:gd name="T3" fmla="*/ 48 h 96"/>
              <a:gd name="T4" fmla="*/ 50 w 96"/>
              <a:gd name="T5" fmla="*/ 48 h 96"/>
              <a:gd name="T6" fmla="*/ 50 w 96"/>
              <a:gd name="T7" fmla="*/ 24 h 96"/>
              <a:gd name="T8" fmla="*/ 60 w 96"/>
              <a:gd name="T9" fmla="*/ 12 h 96"/>
              <a:gd name="T10" fmla="*/ 48 w 96"/>
              <a:gd name="T11" fmla="*/ 0 h 96"/>
              <a:gd name="T12" fmla="*/ 36 w 96"/>
              <a:gd name="T13" fmla="*/ 12 h 96"/>
              <a:gd name="T14" fmla="*/ 46 w 96"/>
              <a:gd name="T15" fmla="*/ 24 h 96"/>
              <a:gd name="T16" fmla="*/ 46 w 96"/>
              <a:gd name="T17" fmla="*/ 48 h 96"/>
              <a:gd name="T18" fmla="*/ 36 w 96"/>
              <a:gd name="T19" fmla="*/ 48 h 96"/>
              <a:gd name="T20" fmla="*/ 10 w 96"/>
              <a:gd name="T21" fmla="*/ 72 h 96"/>
              <a:gd name="T22" fmla="*/ 0 w 96"/>
              <a:gd name="T23" fmla="*/ 84 h 96"/>
              <a:gd name="T24" fmla="*/ 12 w 96"/>
              <a:gd name="T25" fmla="*/ 96 h 96"/>
              <a:gd name="T26" fmla="*/ 24 w 96"/>
              <a:gd name="T27" fmla="*/ 84 h 96"/>
              <a:gd name="T28" fmla="*/ 14 w 96"/>
              <a:gd name="T29" fmla="*/ 72 h 96"/>
              <a:gd name="T30" fmla="*/ 36 w 96"/>
              <a:gd name="T31" fmla="*/ 52 h 96"/>
              <a:gd name="T32" fmla="*/ 46 w 96"/>
              <a:gd name="T33" fmla="*/ 52 h 96"/>
              <a:gd name="T34" fmla="*/ 46 w 96"/>
              <a:gd name="T35" fmla="*/ 72 h 96"/>
              <a:gd name="T36" fmla="*/ 36 w 96"/>
              <a:gd name="T37" fmla="*/ 84 h 96"/>
              <a:gd name="T38" fmla="*/ 48 w 96"/>
              <a:gd name="T39" fmla="*/ 96 h 96"/>
              <a:gd name="T40" fmla="*/ 60 w 96"/>
              <a:gd name="T41" fmla="*/ 84 h 96"/>
              <a:gd name="T42" fmla="*/ 50 w 96"/>
              <a:gd name="T43" fmla="*/ 72 h 96"/>
              <a:gd name="T44" fmla="*/ 50 w 96"/>
              <a:gd name="T45" fmla="*/ 52 h 96"/>
              <a:gd name="T46" fmla="*/ 60 w 96"/>
              <a:gd name="T47" fmla="*/ 52 h 96"/>
              <a:gd name="T48" fmla="*/ 82 w 96"/>
              <a:gd name="T49" fmla="*/ 72 h 96"/>
              <a:gd name="T50" fmla="*/ 72 w 96"/>
              <a:gd name="T51" fmla="*/ 84 h 96"/>
              <a:gd name="T52" fmla="*/ 84 w 96"/>
              <a:gd name="T53" fmla="*/ 96 h 96"/>
              <a:gd name="T54" fmla="*/ 96 w 96"/>
              <a:gd name="T55" fmla="*/ 84 h 96"/>
              <a:gd name="T56" fmla="*/ 86 w 96"/>
              <a:gd name="T57" fmla="*/ 72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96" h="96">
                <a:moveTo>
                  <a:pt x="86" y="72"/>
                </a:moveTo>
                <a:cubicBezTo>
                  <a:pt x="85" y="59"/>
                  <a:pt x="74" y="48"/>
                  <a:pt x="60" y="48"/>
                </a:cubicBezTo>
                <a:cubicBezTo>
                  <a:pt x="50" y="48"/>
                  <a:pt x="50" y="48"/>
                  <a:pt x="50" y="48"/>
                </a:cubicBezTo>
                <a:cubicBezTo>
                  <a:pt x="50" y="24"/>
                  <a:pt x="50" y="24"/>
                  <a:pt x="50" y="24"/>
                </a:cubicBezTo>
                <a:cubicBezTo>
                  <a:pt x="56" y="23"/>
                  <a:pt x="60" y="18"/>
                  <a:pt x="60" y="12"/>
                </a:cubicBezTo>
                <a:cubicBezTo>
                  <a:pt x="60" y="5"/>
                  <a:pt x="55" y="0"/>
                  <a:pt x="48" y="0"/>
                </a:cubicBezTo>
                <a:cubicBezTo>
                  <a:pt x="41" y="0"/>
                  <a:pt x="36" y="5"/>
                  <a:pt x="36" y="12"/>
                </a:cubicBezTo>
                <a:cubicBezTo>
                  <a:pt x="36" y="18"/>
                  <a:pt x="40" y="23"/>
                  <a:pt x="46" y="24"/>
                </a:cubicBezTo>
                <a:cubicBezTo>
                  <a:pt x="46" y="48"/>
                  <a:pt x="46" y="48"/>
                  <a:pt x="46" y="48"/>
                </a:cubicBezTo>
                <a:cubicBezTo>
                  <a:pt x="36" y="48"/>
                  <a:pt x="36" y="48"/>
                  <a:pt x="36" y="48"/>
                </a:cubicBezTo>
                <a:cubicBezTo>
                  <a:pt x="22" y="48"/>
                  <a:pt x="11" y="59"/>
                  <a:pt x="10" y="72"/>
                </a:cubicBezTo>
                <a:cubicBezTo>
                  <a:pt x="4" y="73"/>
                  <a:pt x="0" y="78"/>
                  <a:pt x="0" y="84"/>
                </a:cubicBezTo>
                <a:cubicBezTo>
                  <a:pt x="0" y="91"/>
                  <a:pt x="5" y="96"/>
                  <a:pt x="12" y="96"/>
                </a:cubicBezTo>
                <a:cubicBezTo>
                  <a:pt x="19" y="96"/>
                  <a:pt x="24" y="91"/>
                  <a:pt x="24" y="84"/>
                </a:cubicBezTo>
                <a:cubicBezTo>
                  <a:pt x="24" y="78"/>
                  <a:pt x="20" y="73"/>
                  <a:pt x="14" y="72"/>
                </a:cubicBezTo>
                <a:cubicBezTo>
                  <a:pt x="15" y="61"/>
                  <a:pt x="24" y="52"/>
                  <a:pt x="36" y="52"/>
                </a:cubicBezTo>
                <a:cubicBezTo>
                  <a:pt x="46" y="52"/>
                  <a:pt x="46" y="52"/>
                  <a:pt x="46" y="52"/>
                </a:cubicBezTo>
                <a:cubicBezTo>
                  <a:pt x="46" y="72"/>
                  <a:pt x="46" y="72"/>
                  <a:pt x="46" y="72"/>
                </a:cubicBezTo>
                <a:cubicBezTo>
                  <a:pt x="40" y="73"/>
                  <a:pt x="36" y="78"/>
                  <a:pt x="36" y="84"/>
                </a:cubicBezTo>
                <a:cubicBezTo>
                  <a:pt x="36" y="91"/>
                  <a:pt x="41" y="96"/>
                  <a:pt x="48" y="96"/>
                </a:cubicBezTo>
                <a:cubicBezTo>
                  <a:pt x="55" y="96"/>
                  <a:pt x="60" y="91"/>
                  <a:pt x="60" y="84"/>
                </a:cubicBezTo>
                <a:cubicBezTo>
                  <a:pt x="60" y="78"/>
                  <a:pt x="56" y="73"/>
                  <a:pt x="50" y="72"/>
                </a:cubicBezTo>
                <a:cubicBezTo>
                  <a:pt x="50" y="52"/>
                  <a:pt x="50" y="52"/>
                  <a:pt x="50" y="52"/>
                </a:cubicBezTo>
                <a:cubicBezTo>
                  <a:pt x="60" y="52"/>
                  <a:pt x="60" y="52"/>
                  <a:pt x="60" y="52"/>
                </a:cubicBezTo>
                <a:cubicBezTo>
                  <a:pt x="72" y="52"/>
                  <a:pt x="81" y="61"/>
                  <a:pt x="82" y="72"/>
                </a:cubicBezTo>
                <a:cubicBezTo>
                  <a:pt x="76" y="73"/>
                  <a:pt x="72" y="78"/>
                  <a:pt x="72" y="84"/>
                </a:cubicBezTo>
                <a:cubicBezTo>
                  <a:pt x="72" y="91"/>
                  <a:pt x="77" y="96"/>
                  <a:pt x="84" y="96"/>
                </a:cubicBezTo>
                <a:cubicBezTo>
                  <a:pt x="91" y="96"/>
                  <a:pt x="96" y="91"/>
                  <a:pt x="96" y="84"/>
                </a:cubicBezTo>
                <a:cubicBezTo>
                  <a:pt x="96" y="78"/>
                  <a:pt x="92" y="73"/>
                  <a:pt x="86" y="7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cxnSp>
        <p:nvCxnSpPr>
          <p:cNvPr id="19" name="Straight Connector 18">
            <a:extLst>
              <a:ext uri="{FF2B5EF4-FFF2-40B4-BE49-F238E27FC236}">
                <a16:creationId xmlns="" xmlns:a16="http://schemas.microsoft.com/office/drawing/2014/main" id="{C4B94A83-B71B-4365-BB36-5134FEC8FF9B}"/>
              </a:ext>
            </a:extLst>
          </p:cNvPr>
          <p:cNvCxnSpPr>
            <a:cxnSpLocks/>
          </p:cNvCxnSpPr>
          <p:nvPr/>
        </p:nvCxnSpPr>
        <p:spPr>
          <a:xfrm>
            <a:off x="1010085" y="2538634"/>
            <a:ext cx="5968304" cy="0"/>
          </a:xfrm>
          <a:prstGeom prst="line">
            <a:avLst/>
          </a:prstGeom>
          <a:ln w="9525">
            <a:solidFill>
              <a:schemeClr val="bg1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763796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11004884" y="6356350"/>
            <a:ext cx="365125" cy="365125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Date Placeholder 43">
            <a:extLst>
              <a:ext uri="{FF2B5EF4-FFF2-40B4-BE49-F238E27FC236}">
                <a16:creationId xmlns="" xmlns:a16="http://schemas.microsoft.com/office/drawing/2014/main" id="{F5517BBF-261E-457C-8681-697D8C729BC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14350" y="6356350"/>
            <a:ext cx="2743200" cy="365125"/>
          </a:xfrm>
        </p:spPr>
        <p:txBody>
          <a:bodyPr/>
          <a:lstStyle/>
          <a:p>
            <a:fld id="{DDB9BF6F-78CF-48B3-88B0-081B4F6E6E6C}" type="datetime1">
              <a:rPr lang="en-US" smtClean="0">
                <a:solidFill>
                  <a:schemeClr val="tx1"/>
                </a:solidFill>
              </a:rPr>
              <a:t>7/21/2022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67B198E-62F0-4DF4-B472-EDDBC61C4D4D}"/>
              </a:ext>
            </a:extLst>
          </p:cNvPr>
          <p:cNvSpPr txBox="1"/>
          <p:nvPr/>
        </p:nvSpPr>
        <p:spPr>
          <a:xfrm>
            <a:off x="2352106" y="234148"/>
            <a:ext cx="7487789" cy="492443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3200" dirty="0">
                <a:solidFill>
                  <a:srgbClr val="7C203A"/>
                </a:solidFill>
                <a:latin typeface="+mj-lt"/>
              </a:rPr>
              <a:t>BLOCKCHAIN CHARACTERISTICS</a:t>
            </a:r>
            <a:endParaRPr lang="id-ID" sz="3200" dirty="0">
              <a:solidFill>
                <a:srgbClr val="7C203A"/>
              </a:solidFill>
              <a:latin typeface="+mj-lt"/>
            </a:endParaRPr>
          </a:p>
        </p:txBody>
      </p:sp>
      <p:cxnSp>
        <p:nvCxnSpPr>
          <p:cNvPr id="17" name="Straight Connector 16"/>
          <p:cNvCxnSpPr/>
          <p:nvPr/>
        </p:nvCxnSpPr>
        <p:spPr>
          <a:xfrm>
            <a:off x="4876170" y="1589567"/>
            <a:ext cx="662601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Connector 156"/>
          <p:cNvCxnSpPr/>
          <p:nvPr/>
        </p:nvCxnSpPr>
        <p:spPr>
          <a:xfrm>
            <a:off x="4876170" y="6135389"/>
            <a:ext cx="662601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Connector 157"/>
          <p:cNvCxnSpPr/>
          <p:nvPr/>
        </p:nvCxnSpPr>
        <p:spPr>
          <a:xfrm>
            <a:off x="4876170" y="2346973"/>
            <a:ext cx="662601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Connector 158"/>
          <p:cNvCxnSpPr/>
          <p:nvPr/>
        </p:nvCxnSpPr>
        <p:spPr>
          <a:xfrm>
            <a:off x="5745393" y="3104379"/>
            <a:ext cx="575679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Straight Connector 159"/>
          <p:cNvCxnSpPr/>
          <p:nvPr/>
        </p:nvCxnSpPr>
        <p:spPr>
          <a:xfrm>
            <a:off x="6165307" y="3861785"/>
            <a:ext cx="533688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Straight Connector 160"/>
          <p:cNvCxnSpPr/>
          <p:nvPr/>
        </p:nvCxnSpPr>
        <p:spPr>
          <a:xfrm>
            <a:off x="5662843" y="4619191"/>
            <a:ext cx="583934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Straight Connector 161"/>
          <p:cNvCxnSpPr/>
          <p:nvPr/>
        </p:nvCxnSpPr>
        <p:spPr>
          <a:xfrm>
            <a:off x="4876170" y="5376597"/>
            <a:ext cx="6626019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ectangle 60">
            <a:extLst>
              <a:ext uri="{FF2B5EF4-FFF2-40B4-BE49-F238E27FC236}">
                <a16:creationId xmlns="" xmlns:a16="http://schemas.microsoft.com/office/drawing/2014/main" id="{56969DB2-106B-409F-B87B-AFE232EDA2D8}"/>
              </a:ext>
            </a:extLst>
          </p:cNvPr>
          <p:cNvSpPr/>
          <p:nvPr/>
        </p:nvSpPr>
        <p:spPr>
          <a:xfrm>
            <a:off x="2140606" y="2461197"/>
            <a:ext cx="3380136" cy="643182"/>
          </a:xfrm>
          <a:prstGeom prst="rect">
            <a:avLst/>
          </a:prstGeom>
          <a:pattFill prst="pct25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dirty="0">
                <a:solidFill>
                  <a:schemeClr val="tx1"/>
                </a:solidFill>
              </a:rPr>
              <a:t>Lorem ipsum </a:t>
            </a:r>
            <a:r>
              <a:rPr lang="en-ID" sz="1400" dirty="0" err="1">
                <a:solidFill>
                  <a:schemeClr val="tx1"/>
                </a:solidFill>
              </a:rPr>
              <a:t>dolor</a:t>
            </a:r>
            <a:r>
              <a:rPr lang="en-ID" sz="1400" dirty="0">
                <a:solidFill>
                  <a:schemeClr val="tx1"/>
                </a:solidFill>
              </a:rPr>
              <a:t> sit </a:t>
            </a:r>
            <a:r>
              <a:rPr lang="en-ID" sz="1400" dirty="0" err="1">
                <a:solidFill>
                  <a:schemeClr val="tx1"/>
                </a:solidFill>
              </a:rPr>
              <a:t>amet</a:t>
            </a:r>
            <a:endParaRPr lang="en-ID" sz="1400" dirty="0">
              <a:solidFill>
                <a:schemeClr val="tx1"/>
              </a:solidFill>
            </a:endParaRPr>
          </a:p>
        </p:txBody>
      </p:sp>
      <p:sp>
        <p:nvSpPr>
          <p:cNvPr id="60" name="Rectangle 59">
            <a:extLst>
              <a:ext uri="{FF2B5EF4-FFF2-40B4-BE49-F238E27FC236}">
                <a16:creationId xmlns="" xmlns:a16="http://schemas.microsoft.com/office/drawing/2014/main" id="{C18EA029-D144-4541-8811-51F107537320}"/>
              </a:ext>
            </a:extLst>
          </p:cNvPr>
          <p:cNvSpPr/>
          <p:nvPr/>
        </p:nvSpPr>
        <p:spPr>
          <a:xfrm>
            <a:off x="1708483" y="1703791"/>
            <a:ext cx="3167688" cy="643182"/>
          </a:xfrm>
          <a:prstGeom prst="rect">
            <a:avLst/>
          </a:prstGeom>
          <a:pattFill prst="pct25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dirty="0">
                <a:solidFill>
                  <a:schemeClr val="tx1"/>
                </a:solidFill>
              </a:rPr>
              <a:t>Lorem ipsum </a:t>
            </a:r>
            <a:r>
              <a:rPr lang="en-ID" sz="1400" dirty="0" err="1">
                <a:solidFill>
                  <a:schemeClr val="tx1"/>
                </a:solidFill>
              </a:rPr>
              <a:t>dolor</a:t>
            </a:r>
            <a:r>
              <a:rPr lang="en-ID" sz="1400" dirty="0">
                <a:solidFill>
                  <a:schemeClr val="tx1"/>
                </a:solidFill>
              </a:rPr>
              <a:t> sit </a:t>
            </a:r>
            <a:r>
              <a:rPr lang="en-ID" sz="1400" dirty="0" err="1">
                <a:solidFill>
                  <a:schemeClr val="tx1"/>
                </a:solidFill>
              </a:rPr>
              <a:t>amet</a:t>
            </a:r>
            <a:endParaRPr lang="en-ID" sz="1400" dirty="0">
              <a:solidFill>
                <a:schemeClr val="tx1"/>
              </a:solidFill>
            </a:endParaRPr>
          </a:p>
        </p:txBody>
      </p:sp>
      <p:sp>
        <p:nvSpPr>
          <p:cNvPr id="52" name="Rectangle 51">
            <a:extLst>
              <a:ext uri="{FF2B5EF4-FFF2-40B4-BE49-F238E27FC236}">
                <a16:creationId xmlns="" xmlns:a16="http://schemas.microsoft.com/office/drawing/2014/main" id="{6843A1CA-0C22-4430-9520-932A3EAA6685}"/>
              </a:ext>
            </a:extLst>
          </p:cNvPr>
          <p:cNvSpPr/>
          <p:nvPr/>
        </p:nvSpPr>
        <p:spPr>
          <a:xfrm>
            <a:off x="1302059" y="946385"/>
            <a:ext cx="2929543" cy="643182"/>
          </a:xfrm>
          <a:prstGeom prst="rect">
            <a:avLst/>
          </a:prstGeom>
          <a:pattFill prst="pct25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dirty="0">
                <a:solidFill>
                  <a:schemeClr val="tx1"/>
                </a:solidFill>
              </a:rPr>
              <a:t>Lorem ipsum </a:t>
            </a:r>
            <a:r>
              <a:rPr lang="en-ID" sz="1400" dirty="0" err="1">
                <a:solidFill>
                  <a:schemeClr val="tx1"/>
                </a:solidFill>
              </a:rPr>
              <a:t>dolor</a:t>
            </a:r>
            <a:r>
              <a:rPr lang="en-ID" sz="1400" dirty="0">
                <a:solidFill>
                  <a:schemeClr val="tx1"/>
                </a:solidFill>
              </a:rPr>
              <a:t> sit </a:t>
            </a:r>
            <a:r>
              <a:rPr lang="en-ID" sz="1400" dirty="0" err="1">
                <a:solidFill>
                  <a:schemeClr val="tx1"/>
                </a:solidFill>
              </a:rPr>
              <a:t>amet</a:t>
            </a:r>
            <a:endParaRPr lang="en-ID" sz="1400" dirty="0">
              <a:solidFill>
                <a:schemeClr val="tx1"/>
              </a:solidFill>
            </a:endParaRPr>
          </a:p>
        </p:txBody>
      </p:sp>
      <p:sp>
        <p:nvSpPr>
          <p:cNvPr id="72" name="Rectangle 71">
            <a:extLst>
              <a:ext uri="{FF2B5EF4-FFF2-40B4-BE49-F238E27FC236}">
                <a16:creationId xmlns="" xmlns:a16="http://schemas.microsoft.com/office/drawing/2014/main" id="{ECFEB566-5CEE-4697-8794-31836C7AADF4}"/>
              </a:ext>
            </a:extLst>
          </p:cNvPr>
          <p:cNvSpPr/>
          <p:nvPr/>
        </p:nvSpPr>
        <p:spPr>
          <a:xfrm>
            <a:off x="2140606" y="3976009"/>
            <a:ext cx="3380136" cy="643182"/>
          </a:xfrm>
          <a:prstGeom prst="rect">
            <a:avLst/>
          </a:prstGeom>
          <a:pattFill prst="pct25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dirty="0">
                <a:solidFill>
                  <a:schemeClr val="tx1"/>
                </a:solidFill>
              </a:rPr>
              <a:t>Lorem ipsum </a:t>
            </a:r>
            <a:r>
              <a:rPr lang="en-ID" sz="1400" dirty="0" err="1">
                <a:solidFill>
                  <a:schemeClr val="tx1"/>
                </a:solidFill>
              </a:rPr>
              <a:t>dolor</a:t>
            </a:r>
            <a:r>
              <a:rPr lang="en-ID" sz="1400" dirty="0">
                <a:solidFill>
                  <a:schemeClr val="tx1"/>
                </a:solidFill>
              </a:rPr>
              <a:t> sit </a:t>
            </a:r>
            <a:r>
              <a:rPr lang="en-ID" sz="1400" dirty="0" err="1">
                <a:solidFill>
                  <a:schemeClr val="tx1"/>
                </a:solidFill>
              </a:rPr>
              <a:t>amet</a:t>
            </a:r>
            <a:endParaRPr lang="en-ID" sz="1400" dirty="0">
              <a:solidFill>
                <a:schemeClr val="tx1"/>
              </a:solidFill>
            </a:endParaRPr>
          </a:p>
        </p:txBody>
      </p:sp>
      <p:sp>
        <p:nvSpPr>
          <p:cNvPr id="71" name="Rectangle 70">
            <a:extLst>
              <a:ext uri="{FF2B5EF4-FFF2-40B4-BE49-F238E27FC236}">
                <a16:creationId xmlns="" xmlns:a16="http://schemas.microsoft.com/office/drawing/2014/main" id="{73D553BE-A69C-43B5-85EF-7EEAD5EB4389}"/>
              </a:ext>
            </a:extLst>
          </p:cNvPr>
          <p:cNvSpPr/>
          <p:nvPr/>
        </p:nvSpPr>
        <p:spPr>
          <a:xfrm>
            <a:off x="1708483" y="4733415"/>
            <a:ext cx="3167687" cy="643182"/>
          </a:xfrm>
          <a:prstGeom prst="rect">
            <a:avLst/>
          </a:prstGeom>
          <a:pattFill prst="pct25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dirty="0">
                <a:solidFill>
                  <a:schemeClr val="tx1"/>
                </a:solidFill>
              </a:rPr>
              <a:t>Lorem ipsum </a:t>
            </a:r>
            <a:r>
              <a:rPr lang="en-ID" sz="1400" dirty="0" err="1">
                <a:solidFill>
                  <a:schemeClr val="tx1"/>
                </a:solidFill>
              </a:rPr>
              <a:t>dolor</a:t>
            </a:r>
            <a:r>
              <a:rPr lang="en-ID" sz="1400" dirty="0">
                <a:solidFill>
                  <a:schemeClr val="tx1"/>
                </a:solidFill>
              </a:rPr>
              <a:t> sit </a:t>
            </a:r>
            <a:r>
              <a:rPr lang="en-ID" sz="1400" dirty="0" err="1">
                <a:solidFill>
                  <a:schemeClr val="tx1"/>
                </a:solidFill>
              </a:rPr>
              <a:t>amet</a:t>
            </a:r>
            <a:endParaRPr lang="en-ID" sz="1400" dirty="0">
              <a:solidFill>
                <a:schemeClr val="tx1"/>
              </a:solidFill>
            </a:endParaRPr>
          </a:p>
        </p:txBody>
      </p:sp>
      <p:sp>
        <p:nvSpPr>
          <p:cNvPr id="70" name="Rectangle 69">
            <a:extLst>
              <a:ext uri="{FF2B5EF4-FFF2-40B4-BE49-F238E27FC236}">
                <a16:creationId xmlns="" xmlns:a16="http://schemas.microsoft.com/office/drawing/2014/main" id="{FA528FBA-F5C3-4BE4-8936-B0BC0CAD9255}"/>
              </a:ext>
            </a:extLst>
          </p:cNvPr>
          <p:cNvSpPr/>
          <p:nvPr/>
        </p:nvSpPr>
        <p:spPr>
          <a:xfrm>
            <a:off x="1275908" y="5492207"/>
            <a:ext cx="2955694" cy="643182"/>
          </a:xfrm>
          <a:prstGeom prst="rect">
            <a:avLst/>
          </a:prstGeom>
          <a:pattFill prst="pct25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dirty="0">
                <a:solidFill>
                  <a:schemeClr val="tx1"/>
                </a:solidFill>
              </a:rPr>
              <a:t>Lorem ipsum </a:t>
            </a:r>
            <a:r>
              <a:rPr lang="en-ID" sz="1400" dirty="0" err="1">
                <a:solidFill>
                  <a:schemeClr val="tx1"/>
                </a:solidFill>
              </a:rPr>
              <a:t>dolor</a:t>
            </a:r>
            <a:r>
              <a:rPr lang="en-ID" sz="1400" dirty="0">
                <a:solidFill>
                  <a:schemeClr val="tx1"/>
                </a:solidFill>
              </a:rPr>
              <a:t> sit </a:t>
            </a:r>
            <a:r>
              <a:rPr lang="en-ID" sz="1400" dirty="0" err="1">
                <a:solidFill>
                  <a:schemeClr val="tx1"/>
                </a:solidFill>
              </a:rPr>
              <a:t>amet</a:t>
            </a:r>
            <a:endParaRPr lang="en-ID" sz="1400" dirty="0">
              <a:solidFill>
                <a:schemeClr val="tx1"/>
              </a:solidFill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="" xmlns:a16="http://schemas.microsoft.com/office/drawing/2014/main" id="{57184877-C0B1-4470-B06C-820C256F829D}"/>
              </a:ext>
            </a:extLst>
          </p:cNvPr>
          <p:cNvSpPr/>
          <p:nvPr/>
        </p:nvSpPr>
        <p:spPr>
          <a:xfrm>
            <a:off x="2549678" y="3218603"/>
            <a:ext cx="3615629" cy="643182"/>
          </a:xfrm>
          <a:prstGeom prst="rect">
            <a:avLst/>
          </a:prstGeom>
          <a:pattFill prst="pct25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dirty="0">
                <a:solidFill>
                  <a:schemeClr val="tx1"/>
                </a:solidFill>
              </a:rPr>
              <a:t>Lorem ipsum </a:t>
            </a:r>
            <a:r>
              <a:rPr lang="en-ID" sz="1400" dirty="0" err="1">
                <a:solidFill>
                  <a:schemeClr val="tx1"/>
                </a:solidFill>
              </a:rPr>
              <a:t>dolor</a:t>
            </a:r>
            <a:r>
              <a:rPr lang="en-ID" sz="1400" dirty="0">
                <a:solidFill>
                  <a:schemeClr val="tx1"/>
                </a:solidFill>
              </a:rPr>
              <a:t> sit </a:t>
            </a:r>
            <a:r>
              <a:rPr lang="en-ID" sz="1400" dirty="0" err="1">
                <a:solidFill>
                  <a:schemeClr val="tx1"/>
                </a:solidFill>
              </a:rPr>
              <a:t>amet</a:t>
            </a:r>
            <a:endParaRPr lang="en-ID" sz="1400" dirty="0">
              <a:solidFill>
                <a:schemeClr val="tx1"/>
              </a:solidFill>
            </a:endParaRPr>
          </a:p>
        </p:txBody>
      </p:sp>
      <p:sp>
        <p:nvSpPr>
          <p:cNvPr id="11" name="Arrow: Pentagon 10">
            <a:extLst>
              <a:ext uri="{FF2B5EF4-FFF2-40B4-BE49-F238E27FC236}">
                <a16:creationId xmlns="" xmlns:a16="http://schemas.microsoft.com/office/drawing/2014/main" id="{7299C7A7-6B3B-443D-8753-0E4FE7C9C1BD}"/>
              </a:ext>
            </a:extLst>
          </p:cNvPr>
          <p:cNvSpPr/>
          <p:nvPr/>
        </p:nvSpPr>
        <p:spPr>
          <a:xfrm>
            <a:off x="-1" y="933347"/>
            <a:ext cx="2685617" cy="5201868"/>
          </a:xfrm>
          <a:prstGeom prst="homePlate">
            <a:avLst>
              <a:gd name="adj" fmla="val 51916"/>
            </a:avLst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4" name="Rectangle 13"/>
          <p:cNvSpPr/>
          <p:nvPr/>
        </p:nvSpPr>
        <p:spPr>
          <a:xfrm>
            <a:off x="7218946" y="1005672"/>
            <a:ext cx="4403559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Vestibulum tincidunt lectus a dui fringilla,</a:t>
            </a:r>
          </a:p>
        </p:txBody>
      </p:sp>
      <p:sp>
        <p:nvSpPr>
          <p:cNvPr id="42" name="Rectangle 41"/>
          <p:cNvSpPr/>
          <p:nvPr/>
        </p:nvSpPr>
        <p:spPr>
          <a:xfrm>
            <a:off x="7218946" y="5552188"/>
            <a:ext cx="4403559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Vestibulum tincidunt lectus a dui fringilla,</a:t>
            </a:r>
          </a:p>
        </p:txBody>
      </p:sp>
      <p:sp>
        <p:nvSpPr>
          <p:cNvPr id="43" name="Rectangle 42"/>
          <p:cNvSpPr/>
          <p:nvPr/>
        </p:nvSpPr>
        <p:spPr>
          <a:xfrm>
            <a:off x="7218946" y="4793396"/>
            <a:ext cx="4403559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Vestibulum tincidunt lectus a dui fringilla,</a:t>
            </a:r>
          </a:p>
        </p:txBody>
      </p:sp>
      <p:sp>
        <p:nvSpPr>
          <p:cNvPr id="44" name="Rectangle 43"/>
          <p:cNvSpPr/>
          <p:nvPr/>
        </p:nvSpPr>
        <p:spPr>
          <a:xfrm>
            <a:off x="7218946" y="4035297"/>
            <a:ext cx="4403559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Vestibulum tincidunt lectus a dui fringilla,</a:t>
            </a:r>
          </a:p>
        </p:txBody>
      </p:sp>
      <p:sp>
        <p:nvSpPr>
          <p:cNvPr id="45" name="Rectangle 44"/>
          <p:cNvSpPr/>
          <p:nvPr/>
        </p:nvSpPr>
        <p:spPr>
          <a:xfrm>
            <a:off x="7218946" y="3278584"/>
            <a:ext cx="4403559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Vestibulum tincidunt lectus a dui fringilla,</a:t>
            </a:r>
          </a:p>
        </p:txBody>
      </p:sp>
      <p:sp>
        <p:nvSpPr>
          <p:cNvPr id="46" name="Rectangle 45"/>
          <p:cNvSpPr/>
          <p:nvPr/>
        </p:nvSpPr>
        <p:spPr>
          <a:xfrm>
            <a:off x="7218946" y="2520485"/>
            <a:ext cx="4403559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Vestibulum tincidunt lectus a dui fringilla,</a:t>
            </a:r>
          </a:p>
        </p:txBody>
      </p:sp>
      <p:sp>
        <p:nvSpPr>
          <p:cNvPr id="47" name="Rectangle 46"/>
          <p:cNvSpPr/>
          <p:nvPr/>
        </p:nvSpPr>
        <p:spPr>
          <a:xfrm>
            <a:off x="7218946" y="1763079"/>
            <a:ext cx="4403559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Vestibulum tincidunt lectus a dui fringilla,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="" xmlns:a16="http://schemas.microsoft.com/office/drawing/2014/main" id="{7701513A-00C5-4368-9611-C19AFB06690F}"/>
              </a:ext>
            </a:extLst>
          </p:cNvPr>
          <p:cNvGrpSpPr/>
          <p:nvPr/>
        </p:nvGrpSpPr>
        <p:grpSpPr>
          <a:xfrm>
            <a:off x="4876173" y="4732030"/>
            <a:ext cx="644567" cy="644567"/>
            <a:chOff x="4876173" y="4773041"/>
            <a:chExt cx="644567" cy="644567"/>
          </a:xfrm>
        </p:grpSpPr>
        <p:sp>
          <p:nvSpPr>
            <p:cNvPr id="74" name="Rectangle 73">
              <a:extLst>
                <a:ext uri="{FF2B5EF4-FFF2-40B4-BE49-F238E27FC236}">
                  <a16:creationId xmlns="" xmlns:a16="http://schemas.microsoft.com/office/drawing/2014/main" id="{88A80C94-7B79-4772-B280-792C21BC45A9}"/>
                </a:ext>
              </a:extLst>
            </p:cNvPr>
            <p:cNvSpPr/>
            <p:nvPr/>
          </p:nvSpPr>
          <p:spPr>
            <a:xfrm flipV="1">
              <a:off x="4876173" y="4773041"/>
              <a:ext cx="644567" cy="644567"/>
            </a:xfrm>
            <a:prstGeom prst="rect">
              <a:avLst/>
            </a:prstGeom>
            <a:solidFill>
              <a:srgbClr val="F8595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grpSp>
          <p:nvGrpSpPr>
            <p:cNvPr id="6" name="Group 5">
              <a:extLst>
                <a:ext uri="{FF2B5EF4-FFF2-40B4-BE49-F238E27FC236}">
                  <a16:creationId xmlns="" xmlns:a16="http://schemas.microsoft.com/office/drawing/2014/main" id="{26B4A0F1-79F6-403C-A40D-691B3D30ADD9}"/>
                </a:ext>
              </a:extLst>
            </p:cNvPr>
            <p:cNvGrpSpPr/>
            <p:nvPr/>
          </p:nvGrpSpPr>
          <p:grpSpPr>
            <a:xfrm>
              <a:off x="5018275" y="4914349"/>
              <a:ext cx="360363" cy="361950"/>
              <a:chOff x="5018275" y="4914349"/>
              <a:chExt cx="360363" cy="361950"/>
            </a:xfrm>
            <a:solidFill>
              <a:schemeClr val="bg1"/>
            </a:solidFill>
          </p:grpSpPr>
          <p:sp>
            <p:nvSpPr>
              <p:cNvPr id="117" name="Oval 116"/>
              <p:cNvSpPr>
                <a:spLocks noChangeArrowheads="1"/>
              </p:cNvSpPr>
              <p:nvPr/>
            </p:nvSpPr>
            <p:spPr bwMode="auto">
              <a:xfrm>
                <a:off x="5161150" y="5057224"/>
                <a:ext cx="74613" cy="74613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18" name="Freeform 117"/>
              <p:cNvSpPr>
                <a:spLocks/>
              </p:cNvSpPr>
              <p:nvPr/>
            </p:nvSpPr>
            <p:spPr bwMode="auto">
              <a:xfrm>
                <a:off x="5288150" y="5019124"/>
                <a:ext cx="90488" cy="150813"/>
              </a:xfrm>
              <a:custGeom>
                <a:avLst/>
                <a:gdLst>
                  <a:gd name="T0" fmla="*/ 23 w 24"/>
                  <a:gd name="T1" fmla="*/ 19 h 40"/>
                  <a:gd name="T2" fmla="*/ 3 w 24"/>
                  <a:gd name="T3" fmla="*/ 1 h 40"/>
                  <a:gd name="T4" fmla="*/ 1 w 24"/>
                  <a:gd name="T5" fmla="*/ 0 h 40"/>
                  <a:gd name="T6" fmla="*/ 0 w 24"/>
                  <a:gd name="T7" fmla="*/ 2 h 40"/>
                  <a:gd name="T8" fmla="*/ 0 w 24"/>
                  <a:gd name="T9" fmla="*/ 38 h 40"/>
                  <a:gd name="T10" fmla="*/ 1 w 24"/>
                  <a:gd name="T11" fmla="*/ 40 h 40"/>
                  <a:gd name="T12" fmla="*/ 2 w 24"/>
                  <a:gd name="T13" fmla="*/ 40 h 40"/>
                  <a:gd name="T14" fmla="*/ 3 w 24"/>
                  <a:gd name="T15" fmla="*/ 39 h 40"/>
                  <a:gd name="T16" fmla="*/ 23 w 24"/>
                  <a:gd name="T17" fmla="*/ 21 h 40"/>
                  <a:gd name="T18" fmla="*/ 24 w 24"/>
                  <a:gd name="T19" fmla="*/ 20 h 40"/>
                  <a:gd name="T20" fmla="*/ 23 w 24"/>
                  <a:gd name="T21" fmla="*/ 19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24" h="40">
                    <a:moveTo>
                      <a:pt x="23" y="19"/>
                    </a:moveTo>
                    <a:cubicBezTo>
                      <a:pt x="3" y="1"/>
                      <a:pt x="3" y="1"/>
                      <a:pt x="3" y="1"/>
                    </a:cubicBezTo>
                    <a:cubicBezTo>
                      <a:pt x="3" y="0"/>
                      <a:pt x="2" y="0"/>
                      <a:pt x="1" y="0"/>
                    </a:cubicBezTo>
                    <a:cubicBezTo>
                      <a:pt x="0" y="0"/>
                      <a:pt x="0" y="1"/>
                      <a:pt x="0" y="2"/>
                    </a:cubicBezTo>
                    <a:cubicBezTo>
                      <a:pt x="0" y="38"/>
                      <a:pt x="0" y="38"/>
                      <a:pt x="0" y="38"/>
                    </a:cubicBezTo>
                    <a:cubicBezTo>
                      <a:pt x="0" y="39"/>
                      <a:pt x="0" y="40"/>
                      <a:pt x="1" y="40"/>
                    </a:cubicBezTo>
                    <a:cubicBezTo>
                      <a:pt x="1" y="40"/>
                      <a:pt x="2" y="40"/>
                      <a:pt x="2" y="40"/>
                    </a:cubicBezTo>
                    <a:cubicBezTo>
                      <a:pt x="2" y="40"/>
                      <a:pt x="3" y="40"/>
                      <a:pt x="3" y="39"/>
                    </a:cubicBezTo>
                    <a:cubicBezTo>
                      <a:pt x="23" y="21"/>
                      <a:pt x="23" y="21"/>
                      <a:pt x="23" y="21"/>
                    </a:cubicBezTo>
                    <a:cubicBezTo>
                      <a:pt x="24" y="21"/>
                      <a:pt x="24" y="21"/>
                      <a:pt x="24" y="20"/>
                    </a:cubicBezTo>
                    <a:cubicBezTo>
                      <a:pt x="24" y="19"/>
                      <a:pt x="24" y="19"/>
                      <a:pt x="23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19" name="Freeform 118"/>
              <p:cNvSpPr>
                <a:spLocks/>
              </p:cNvSpPr>
              <p:nvPr/>
            </p:nvSpPr>
            <p:spPr bwMode="auto">
              <a:xfrm>
                <a:off x="5018275" y="5019124"/>
                <a:ext cx="90488" cy="150813"/>
              </a:xfrm>
              <a:custGeom>
                <a:avLst/>
                <a:gdLst>
                  <a:gd name="T0" fmla="*/ 23 w 24"/>
                  <a:gd name="T1" fmla="*/ 0 h 40"/>
                  <a:gd name="T2" fmla="*/ 21 w 24"/>
                  <a:gd name="T3" fmla="*/ 1 h 40"/>
                  <a:gd name="T4" fmla="*/ 1 w 24"/>
                  <a:gd name="T5" fmla="*/ 19 h 40"/>
                  <a:gd name="T6" fmla="*/ 0 w 24"/>
                  <a:gd name="T7" fmla="*/ 20 h 40"/>
                  <a:gd name="T8" fmla="*/ 1 w 24"/>
                  <a:gd name="T9" fmla="*/ 21 h 40"/>
                  <a:gd name="T10" fmla="*/ 21 w 24"/>
                  <a:gd name="T11" fmla="*/ 39 h 40"/>
                  <a:gd name="T12" fmla="*/ 22 w 24"/>
                  <a:gd name="T13" fmla="*/ 40 h 40"/>
                  <a:gd name="T14" fmla="*/ 23 w 24"/>
                  <a:gd name="T15" fmla="*/ 40 h 40"/>
                  <a:gd name="T16" fmla="*/ 24 w 24"/>
                  <a:gd name="T17" fmla="*/ 38 h 40"/>
                  <a:gd name="T18" fmla="*/ 24 w 24"/>
                  <a:gd name="T19" fmla="*/ 2 h 40"/>
                  <a:gd name="T20" fmla="*/ 23 w 24"/>
                  <a:gd name="T21" fmla="*/ 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24" h="40">
                    <a:moveTo>
                      <a:pt x="23" y="0"/>
                    </a:moveTo>
                    <a:cubicBezTo>
                      <a:pt x="22" y="0"/>
                      <a:pt x="21" y="0"/>
                      <a:pt x="21" y="1"/>
                    </a:cubicBezTo>
                    <a:cubicBezTo>
                      <a:pt x="1" y="19"/>
                      <a:pt x="1" y="19"/>
                      <a:pt x="1" y="19"/>
                    </a:cubicBezTo>
                    <a:cubicBezTo>
                      <a:pt x="0" y="19"/>
                      <a:pt x="0" y="19"/>
                      <a:pt x="0" y="20"/>
                    </a:cubicBezTo>
                    <a:cubicBezTo>
                      <a:pt x="0" y="21"/>
                      <a:pt x="0" y="21"/>
                      <a:pt x="1" y="21"/>
                    </a:cubicBezTo>
                    <a:cubicBezTo>
                      <a:pt x="21" y="39"/>
                      <a:pt x="21" y="39"/>
                      <a:pt x="21" y="39"/>
                    </a:cubicBezTo>
                    <a:cubicBezTo>
                      <a:pt x="21" y="40"/>
                      <a:pt x="22" y="40"/>
                      <a:pt x="22" y="40"/>
                    </a:cubicBezTo>
                    <a:cubicBezTo>
                      <a:pt x="22" y="40"/>
                      <a:pt x="23" y="40"/>
                      <a:pt x="23" y="40"/>
                    </a:cubicBezTo>
                    <a:cubicBezTo>
                      <a:pt x="24" y="40"/>
                      <a:pt x="24" y="39"/>
                      <a:pt x="24" y="38"/>
                    </a:cubicBezTo>
                    <a:cubicBezTo>
                      <a:pt x="24" y="2"/>
                      <a:pt x="24" y="2"/>
                      <a:pt x="24" y="2"/>
                    </a:cubicBezTo>
                    <a:cubicBezTo>
                      <a:pt x="24" y="1"/>
                      <a:pt x="24" y="0"/>
                      <a:pt x="23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20" name="Freeform 119"/>
              <p:cNvSpPr>
                <a:spLocks/>
              </p:cNvSpPr>
              <p:nvPr/>
            </p:nvSpPr>
            <p:spPr bwMode="auto">
              <a:xfrm>
                <a:off x="5123050" y="4914349"/>
                <a:ext cx="150813" cy="90488"/>
              </a:xfrm>
              <a:custGeom>
                <a:avLst/>
                <a:gdLst>
                  <a:gd name="T0" fmla="*/ 21 w 40"/>
                  <a:gd name="T1" fmla="*/ 1 h 24"/>
                  <a:gd name="T2" fmla="*/ 19 w 40"/>
                  <a:gd name="T3" fmla="*/ 1 h 24"/>
                  <a:gd name="T4" fmla="*/ 1 w 40"/>
                  <a:gd name="T5" fmla="*/ 21 h 24"/>
                  <a:gd name="T6" fmla="*/ 0 w 40"/>
                  <a:gd name="T7" fmla="*/ 23 h 24"/>
                  <a:gd name="T8" fmla="*/ 2 w 40"/>
                  <a:gd name="T9" fmla="*/ 24 h 24"/>
                  <a:gd name="T10" fmla="*/ 38 w 40"/>
                  <a:gd name="T11" fmla="*/ 24 h 24"/>
                  <a:gd name="T12" fmla="*/ 40 w 40"/>
                  <a:gd name="T13" fmla="*/ 23 h 24"/>
                  <a:gd name="T14" fmla="*/ 39 w 40"/>
                  <a:gd name="T15" fmla="*/ 21 h 24"/>
                  <a:gd name="T16" fmla="*/ 21 w 40"/>
                  <a:gd name="T17" fmla="*/ 1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0" h="24">
                    <a:moveTo>
                      <a:pt x="21" y="1"/>
                    </a:moveTo>
                    <a:cubicBezTo>
                      <a:pt x="21" y="0"/>
                      <a:pt x="19" y="0"/>
                      <a:pt x="19" y="1"/>
                    </a:cubicBezTo>
                    <a:cubicBezTo>
                      <a:pt x="1" y="21"/>
                      <a:pt x="1" y="21"/>
                      <a:pt x="1" y="21"/>
                    </a:cubicBezTo>
                    <a:cubicBezTo>
                      <a:pt x="0" y="21"/>
                      <a:pt x="0" y="22"/>
                      <a:pt x="0" y="23"/>
                    </a:cubicBezTo>
                    <a:cubicBezTo>
                      <a:pt x="0" y="24"/>
                      <a:pt x="1" y="24"/>
                      <a:pt x="2" y="24"/>
                    </a:cubicBezTo>
                    <a:cubicBezTo>
                      <a:pt x="38" y="24"/>
                      <a:pt x="38" y="24"/>
                      <a:pt x="38" y="24"/>
                    </a:cubicBezTo>
                    <a:cubicBezTo>
                      <a:pt x="39" y="24"/>
                      <a:pt x="40" y="24"/>
                      <a:pt x="40" y="23"/>
                    </a:cubicBezTo>
                    <a:cubicBezTo>
                      <a:pt x="40" y="22"/>
                      <a:pt x="40" y="21"/>
                      <a:pt x="39" y="21"/>
                    </a:cubicBezTo>
                    <a:lnTo>
                      <a:pt x="21" y="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21" name="Freeform 120"/>
              <p:cNvSpPr>
                <a:spLocks/>
              </p:cNvSpPr>
              <p:nvPr/>
            </p:nvSpPr>
            <p:spPr bwMode="auto">
              <a:xfrm>
                <a:off x="5123050" y="5185811"/>
                <a:ext cx="150813" cy="90488"/>
              </a:xfrm>
              <a:custGeom>
                <a:avLst/>
                <a:gdLst>
                  <a:gd name="T0" fmla="*/ 38 w 40"/>
                  <a:gd name="T1" fmla="*/ 0 h 24"/>
                  <a:gd name="T2" fmla="*/ 2 w 40"/>
                  <a:gd name="T3" fmla="*/ 0 h 24"/>
                  <a:gd name="T4" fmla="*/ 0 w 40"/>
                  <a:gd name="T5" fmla="*/ 1 h 24"/>
                  <a:gd name="T6" fmla="*/ 1 w 40"/>
                  <a:gd name="T7" fmla="*/ 3 h 24"/>
                  <a:gd name="T8" fmla="*/ 19 w 40"/>
                  <a:gd name="T9" fmla="*/ 23 h 24"/>
                  <a:gd name="T10" fmla="*/ 20 w 40"/>
                  <a:gd name="T11" fmla="*/ 24 h 24"/>
                  <a:gd name="T12" fmla="*/ 21 w 40"/>
                  <a:gd name="T13" fmla="*/ 23 h 24"/>
                  <a:gd name="T14" fmla="*/ 39 w 40"/>
                  <a:gd name="T15" fmla="*/ 3 h 24"/>
                  <a:gd name="T16" fmla="*/ 40 w 40"/>
                  <a:gd name="T17" fmla="*/ 1 h 24"/>
                  <a:gd name="T18" fmla="*/ 38 w 40"/>
                  <a:gd name="T19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0" h="24">
                    <a:moveTo>
                      <a:pt x="38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0"/>
                      <a:pt x="0" y="1"/>
                    </a:cubicBezTo>
                    <a:cubicBezTo>
                      <a:pt x="0" y="2"/>
                      <a:pt x="0" y="3"/>
                      <a:pt x="1" y="3"/>
                    </a:cubicBezTo>
                    <a:cubicBezTo>
                      <a:pt x="19" y="23"/>
                      <a:pt x="19" y="23"/>
                      <a:pt x="19" y="23"/>
                    </a:cubicBezTo>
                    <a:cubicBezTo>
                      <a:pt x="19" y="24"/>
                      <a:pt x="19" y="24"/>
                      <a:pt x="20" y="24"/>
                    </a:cubicBezTo>
                    <a:cubicBezTo>
                      <a:pt x="21" y="24"/>
                      <a:pt x="21" y="24"/>
                      <a:pt x="21" y="23"/>
                    </a:cubicBezTo>
                    <a:cubicBezTo>
                      <a:pt x="39" y="3"/>
                      <a:pt x="39" y="3"/>
                      <a:pt x="39" y="3"/>
                    </a:cubicBezTo>
                    <a:cubicBezTo>
                      <a:pt x="40" y="3"/>
                      <a:pt x="40" y="2"/>
                      <a:pt x="40" y="1"/>
                    </a:cubicBezTo>
                    <a:cubicBezTo>
                      <a:pt x="40" y="0"/>
                      <a:pt x="39" y="0"/>
                      <a:pt x="3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12" name="Group 11">
            <a:extLst>
              <a:ext uri="{FF2B5EF4-FFF2-40B4-BE49-F238E27FC236}">
                <a16:creationId xmlns="" xmlns:a16="http://schemas.microsoft.com/office/drawing/2014/main" id="{5BC95F99-7082-40A6-A0C5-E2595CECC9D1}"/>
              </a:ext>
            </a:extLst>
          </p:cNvPr>
          <p:cNvGrpSpPr/>
          <p:nvPr/>
        </p:nvGrpSpPr>
        <p:grpSpPr>
          <a:xfrm>
            <a:off x="5520741" y="3974624"/>
            <a:ext cx="644567" cy="644567"/>
            <a:chOff x="5520741" y="4011721"/>
            <a:chExt cx="644567" cy="644567"/>
          </a:xfrm>
        </p:grpSpPr>
        <p:sp>
          <p:nvSpPr>
            <p:cNvPr id="73" name="Rectangle 72">
              <a:extLst>
                <a:ext uri="{FF2B5EF4-FFF2-40B4-BE49-F238E27FC236}">
                  <a16:creationId xmlns="" xmlns:a16="http://schemas.microsoft.com/office/drawing/2014/main" id="{8934FC2C-3973-4441-960E-A0F356DD89D1}"/>
                </a:ext>
              </a:extLst>
            </p:cNvPr>
            <p:cNvSpPr/>
            <p:nvPr/>
          </p:nvSpPr>
          <p:spPr>
            <a:xfrm flipV="1">
              <a:off x="5520741" y="4011721"/>
              <a:ext cx="644567" cy="644567"/>
            </a:xfrm>
            <a:prstGeom prst="rect">
              <a:avLst/>
            </a:prstGeom>
            <a:solidFill>
              <a:srgbClr val="F8595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grpSp>
          <p:nvGrpSpPr>
            <p:cNvPr id="5" name="Group 4">
              <a:extLst>
                <a:ext uri="{FF2B5EF4-FFF2-40B4-BE49-F238E27FC236}">
                  <a16:creationId xmlns="" xmlns:a16="http://schemas.microsoft.com/office/drawing/2014/main" id="{139CE122-EE12-469D-AA70-D89EE59516A0}"/>
                </a:ext>
              </a:extLst>
            </p:cNvPr>
            <p:cNvGrpSpPr/>
            <p:nvPr/>
          </p:nvGrpSpPr>
          <p:grpSpPr>
            <a:xfrm>
              <a:off x="5662843" y="4153029"/>
              <a:ext cx="360363" cy="361950"/>
              <a:chOff x="5662843" y="4153029"/>
              <a:chExt cx="360363" cy="361950"/>
            </a:xfrm>
            <a:solidFill>
              <a:schemeClr val="bg1"/>
            </a:solidFill>
          </p:grpSpPr>
          <p:sp>
            <p:nvSpPr>
              <p:cNvPr id="133" name="Freeform 132"/>
              <p:cNvSpPr>
                <a:spLocks/>
              </p:cNvSpPr>
              <p:nvPr/>
            </p:nvSpPr>
            <p:spPr bwMode="auto">
              <a:xfrm>
                <a:off x="5745393" y="4237166"/>
                <a:ext cx="131763" cy="131763"/>
              </a:xfrm>
              <a:custGeom>
                <a:avLst/>
                <a:gdLst>
                  <a:gd name="T0" fmla="*/ 7 w 35"/>
                  <a:gd name="T1" fmla="*/ 14 h 35"/>
                  <a:gd name="T2" fmla="*/ 8 w 35"/>
                  <a:gd name="T3" fmla="*/ 8 h 35"/>
                  <a:gd name="T4" fmla="*/ 14 w 35"/>
                  <a:gd name="T5" fmla="*/ 6 h 35"/>
                  <a:gd name="T6" fmla="*/ 35 w 35"/>
                  <a:gd name="T7" fmla="*/ 12 h 35"/>
                  <a:gd name="T8" fmla="*/ 18 w 35"/>
                  <a:gd name="T9" fmla="*/ 0 h 35"/>
                  <a:gd name="T10" fmla="*/ 0 w 35"/>
                  <a:gd name="T11" fmla="*/ 18 h 35"/>
                  <a:gd name="T12" fmla="*/ 13 w 35"/>
                  <a:gd name="T13" fmla="*/ 35 h 35"/>
                  <a:gd name="T14" fmla="*/ 7 w 35"/>
                  <a:gd name="T15" fmla="*/ 14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5" h="35">
                    <a:moveTo>
                      <a:pt x="7" y="14"/>
                    </a:moveTo>
                    <a:cubicBezTo>
                      <a:pt x="6" y="11"/>
                      <a:pt x="7" y="9"/>
                      <a:pt x="8" y="8"/>
                    </a:cubicBezTo>
                    <a:cubicBezTo>
                      <a:pt x="10" y="6"/>
                      <a:pt x="12" y="6"/>
                      <a:pt x="14" y="6"/>
                    </a:cubicBezTo>
                    <a:cubicBezTo>
                      <a:pt x="35" y="12"/>
                      <a:pt x="35" y="12"/>
                      <a:pt x="35" y="12"/>
                    </a:cubicBezTo>
                    <a:cubicBezTo>
                      <a:pt x="32" y="5"/>
                      <a:pt x="26" y="0"/>
                      <a:pt x="18" y="0"/>
                    </a:cubicBezTo>
                    <a:cubicBezTo>
                      <a:pt x="8" y="0"/>
                      <a:pt x="0" y="8"/>
                      <a:pt x="0" y="18"/>
                    </a:cubicBezTo>
                    <a:cubicBezTo>
                      <a:pt x="0" y="26"/>
                      <a:pt x="5" y="33"/>
                      <a:pt x="13" y="35"/>
                    </a:cubicBezTo>
                    <a:lnTo>
                      <a:pt x="7" y="1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34" name="Freeform 133"/>
              <p:cNvSpPr>
                <a:spLocks/>
              </p:cNvSpPr>
              <p:nvPr/>
            </p:nvSpPr>
            <p:spPr bwMode="auto">
              <a:xfrm>
                <a:off x="5662843" y="4153029"/>
                <a:ext cx="300038" cy="301625"/>
              </a:xfrm>
              <a:custGeom>
                <a:avLst/>
                <a:gdLst>
                  <a:gd name="T0" fmla="*/ 37 w 80"/>
                  <a:gd name="T1" fmla="*/ 66 h 80"/>
                  <a:gd name="T2" fmla="*/ 14 w 80"/>
                  <a:gd name="T3" fmla="*/ 40 h 80"/>
                  <a:gd name="T4" fmla="*/ 40 w 80"/>
                  <a:gd name="T5" fmla="*/ 14 h 80"/>
                  <a:gd name="T6" fmla="*/ 66 w 80"/>
                  <a:gd name="T7" fmla="*/ 37 h 80"/>
                  <a:gd name="T8" fmla="*/ 80 w 80"/>
                  <a:gd name="T9" fmla="*/ 41 h 80"/>
                  <a:gd name="T10" fmla="*/ 80 w 80"/>
                  <a:gd name="T11" fmla="*/ 40 h 80"/>
                  <a:gd name="T12" fmla="*/ 40 w 80"/>
                  <a:gd name="T13" fmla="*/ 0 h 80"/>
                  <a:gd name="T14" fmla="*/ 0 w 80"/>
                  <a:gd name="T15" fmla="*/ 40 h 80"/>
                  <a:gd name="T16" fmla="*/ 40 w 80"/>
                  <a:gd name="T17" fmla="*/ 80 h 80"/>
                  <a:gd name="T18" fmla="*/ 41 w 80"/>
                  <a:gd name="T19" fmla="*/ 80 h 80"/>
                  <a:gd name="T20" fmla="*/ 37 w 80"/>
                  <a:gd name="T21" fmla="*/ 66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80" h="80">
                    <a:moveTo>
                      <a:pt x="37" y="66"/>
                    </a:moveTo>
                    <a:cubicBezTo>
                      <a:pt x="24" y="64"/>
                      <a:pt x="14" y="53"/>
                      <a:pt x="14" y="40"/>
                    </a:cubicBezTo>
                    <a:cubicBezTo>
                      <a:pt x="14" y="26"/>
                      <a:pt x="26" y="14"/>
                      <a:pt x="40" y="14"/>
                    </a:cubicBezTo>
                    <a:cubicBezTo>
                      <a:pt x="53" y="14"/>
                      <a:pt x="64" y="24"/>
                      <a:pt x="66" y="37"/>
                    </a:cubicBezTo>
                    <a:cubicBezTo>
                      <a:pt x="80" y="41"/>
                      <a:pt x="80" y="41"/>
                      <a:pt x="80" y="41"/>
                    </a:cubicBezTo>
                    <a:cubicBezTo>
                      <a:pt x="80" y="40"/>
                      <a:pt x="80" y="40"/>
                      <a:pt x="80" y="40"/>
                    </a:cubicBezTo>
                    <a:cubicBezTo>
                      <a:pt x="80" y="18"/>
                      <a:pt x="62" y="0"/>
                      <a:pt x="40" y="0"/>
                    </a:cubicBezTo>
                    <a:cubicBezTo>
                      <a:pt x="18" y="0"/>
                      <a:pt x="0" y="18"/>
                      <a:pt x="0" y="40"/>
                    </a:cubicBezTo>
                    <a:cubicBezTo>
                      <a:pt x="0" y="62"/>
                      <a:pt x="18" y="80"/>
                      <a:pt x="40" y="80"/>
                    </a:cubicBezTo>
                    <a:cubicBezTo>
                      <a:pt x="40" y="80"/>
                      <a:pt x="41" y="80"/>
                      <a:pt x="41" y="80"/>
                    </a:cubicBezTo>
                    <a:lnTo>
                      <a:pt x="37" y="66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35" name="Freeform 134"/>
              <p:cNvSpPr>
                <a:spLocks/>
              </p:cNvSpPr>
              <p:nvPr/>
            </p:nvSpPr>
            <p:spPr bwMode="auto">
              <a:xfrm>
                <a:off x="5783493" y="4273679"/>
                <a:ext cx="239713" cy="241300"/>
              </a:xfrm>
              <a:custGeom>
                <a:avLst/>
                <a:gdLst>
                  <a:gd name="T0" fmla="*/ 63 w 64"/>
                  <a:gd name="T1" fmla="*/ 46 h 64"/>
                  <a:gd name="T2" fmla="*/ 44 w 64"/>
                  <a:gd name="T3" fmla="*/ 27 h 64"/>
                  <a:gd name="T4" fmla="*/ 54 w 64"/>
                  <a:gd name="T5" fmla="*/ 18 h 64"/>
                  <a:gd name="T6" fmla="*/ 55 w 64"/>
                  <a:gd name="T7" fmla="*/ 16 h 64"/>
                  <a:gd name="T8" fmla="*/ 53 w 64"/>
                  <a:gd name="T9" fmla="*/ 14 h 64"/>
                  <a:gd name="T10" fmla="*/ 3 w 64"/>
                  <a:gd name="T11" fmla="*/ 0 h 64"/>
                  <a:gd name="T12" fmla="*/ 1 w 64"/>
                  <a:gd name="T13" fmla="*/ 1 h 64"/>
                  <a:gd name="T14" fmla="*/ 0 w 64"/>
                  <a:gd name="T15" fmla="*/ 2 h 64"/>
                  <a:gd name="T16" fmla="*/ 15 w 64"/>
                  <a:gd name="T17" fmla="*/ 53 h 64"/>
                  <a:gd name="T18" fmla="*/ 16 w 64"/>
                  <a:gd name="T19" fmla="*/ 54 h 64"/>
                  <a:gd name="T20" fmla="*/ 18 w 64"/>
                  <a:gd name="T21" fmla="*/ 54 h 64"/>
                  <a:gd name="T22" fmla="*/ 27 w 64"/>
                  <a:gd name="T23" fmla="*/ 45 h 64"/>
                  <a:gd name="T24" fmla="*/ 46 w 64"/>
                  <a:gd name="T25" fmla="*/ 63 h 64"/>
                  <a:gd name="T26" fmla="*/ 48 w 64"/>
                  <a:gd name="T27" fmla="*/ 64 h 64"/>
                  <a:gd name="T28" fmla="*/ 49 w 64"/>
                  <a:gd name="T29" fmla="*/ 63 h 64"/>
                  <a:gd name="T30" fmla="*/ 63 w 64"/>
                  <a:gd name="T31" fmla="*/ 49 h 64"/>
                  <a:gd name="T32" fmla="*/ 63 w 64"/>
                  <a:gd name="T33" fmla="*/ 46 h 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64" h="64">
                    <a:moveTo>
                      <a:pt x="63" y="46"/>
                    </a:moveTo>
                    <a:cubicBezTo>
                      <a:pt x="44" y="27"/>
                      <a:pt x="44" y="27"/>
                      <a:pt x="44" y="27"/>
                    </a:cubicBezTo>
                    <a:cubicBezTo>
                      <a:pt x="54" y="18"/>
                      <a:pt x="54" y="18"/>
                      <a:pt x="54" y="18"/>
                    </a:cubicBezTo>
                    <a:cubicBezTo>
                      <a:pt x="55" y="17"/>
                      <a:pt x="55" y="16"/>
                      <a:pt x="55" y="16"/>
                    </a:cubicBezTo>
                    <a:cubicBezTo>
                      <a:pt x="54" y="15"/>
                      <a:pt x="54" y="15"/>
                      <a:pt x="53" y="14"/>
                    </a:cubicBezTo>
                    <a:cubicBezTo>
                      <a:pt x="3" y="0"/>
                      <a:pt x="3" y="0"/>
                      <a:pt x="3" y="0"/>
                    </a:cubicBezTo>
                    <a:cubicBezTo>
                      <a:pt x="2" y="0"/>
                      <a:pt x="1" y="0"/>
                      <a:pt x="1" y="1"/>
                    </a:cubicBezTo>
                    <a:cubicBezTo>
                      <a:pt x="0" y="1"/>
                      <a:pt x="0" y="2"/>
                      <a:pt x="0" y="2"/>
                    </a:cubicBezTo>
                    <a:cubicBezTo>
                      <a:pt x="15" y="53"/>
                      <a:pt x="15" y="53"/>
                      <a:pt x="15" y="53"/>
                    </a:cubicBezTo>
                    <a:cubicBezTo>
                      <a:pt x="15" y="54"/>
                      <a:pt x="16" y="54"/>
                      <a:pt x="16" y="54"/>
                    </a:cubicBezTo>
                    <a:cubicBezTo>
                      <a:pt x="17" y="54"/>
                      <a:pt x="18" y="54"/>
                      <a:pt x="18" y="54"/>
                    </a:cubicBezTo>
                    <a:cubicBezTo>
                      <a:pt x="27" y="45"/>
                      <a:pt x="27" y="45"/>
                      <a:pt x="27" y="45"/>
                    </a:cubicBezTo>
                    <a:cubicBezTo>
                      <a:pt x="46" y="63"/>
                      <a:pt x="46" y="63"/>
                      <a:pt x="46" y="63"/>
                    </a:cubicBezTo>
                    <a:cubicBezTo>
                      <a:pt x="47" y="64"/>
                      <a:pt x="47" y="64"/>
                      <a:pt x="48" y="64"/>
                    </a:cubicBezTo>
                    <a:cubicBezTo>
                      <a:pt x="48" y="64"/>
                      <a:pt x="49" y="64"/>
                      <a:pt x="49" y="63"/>
                    </a:cubicBezTo>
                    <a:cubicBezTo>
                      <a:pt x="63" y="49"/>
                      <a:pt x="63" y="49"/>
                      <a:pt x="63" y="49"/>
                    </a:cubicBezTo>
                    <a:cubicBezTo>
                      <a:pt x="64" y="48"/>
                      <a:pt x="64" y="47"/>
                      <a:pt x="63" y="4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16" name="Group 15">
            <a:extLst>
              <a:ext uri="{FF2B5EF4-FFF2-40B4-BE49-F238E27FC236}">
                <a16:creationId xmlns="" xmlns:a16="http://schemas.microsoft.com/office/drawing/2014/main" id="{2C59E7D2-AC82-477B-A4D6-CD2B2282E680}"/>
              </a:ext>
            </a:extLst>
          </p:cNvPr>
          <p:cNvGrpSpPr/>
          <p:nvPr/>
        </p:nvGrpSpPr>
        <p:grpSpPr>
          <a:xfrm>
            <a:off x="4231602" y="5490820"/>
            <a:ext cx="644569" cy="644569"/>
            <a:chOff x="4231602" y="5534362"/>
            <a:chExt cx="644569" cy="644569"/>
          </a:xfrm>
        </p:grpSpPr>
        <p:sp>
          <p:nvSpPr>
            <p:cNvPr id="75" name="Rectangle 74">
              <a:extLst>
                <a:ext uri="{FF2B5EF4-FFF2-40B4-BE49-F238E27FC236}">
                  <a16:creationId xmlns="" xmlns:a16="http://schemas.microsoft.com/office/drawing/2014/main" id="{81CEDC4B-5F36-469D-9A98-76D4FDB609C3}"/>
                </a:ext>
              </a:extLst>
            </p:cNvPr>
            <p:cNvSpPr/>
            <p:nvPr/>
          </p:nvSpPr>
          <p:spPr>
            <a:xfrm flipV="1">
              <a:off x="4231602" y="5534362"/>
              <a:ext cx="644569" cy="644569"/>
            </a:xfrm>
            <a:prstGeom prst="rect">
              <a:avLst/>
            </a:prstGeom>
            <a:solidFill>
              <a:srgbClr val="F8595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141" name="Freeform 140"/>
            <p:cNvSpPr>
              <a:spLocks noEditPoints="1"/>
            </p:cNvSpPr>
            <p:nvPr/>
          </p:nvSpPr>
          <p:spPr bwMode="auto">
            <a:xfrm>
              <a:off x="4372911" y="5675671"/>
              <a:ext cx="361950" cy="361950"/>
            </a:xfrm>
            <a:custGeom>
              <a:avLst/>
              <a:gdLst>
                <a:gd name="T0" fmla="*/ 4 w 96"/>
                <a:gd name="T1" fmla="*/ 52 h 96"/>
                <a:gd name="T2" fmla="*/ 10 w 96"/>
                <a:gd name="T3" fmla="*/ 52 h 96"/>
                <a:gd name="T4" fmla="*/ 44 w 96"/>
                <a:gd name="T5" fmla="*/ 86 h 96"/>
                <a:gd name="T6" fmla="*/ 44 w 96"/>
                <a:gd name="T7" fmla="*/ 92 h 96"/>
                <a:gd name="T8" fmla="*/ 48 w 96"/>
                <a:gd name="T9" fmla="*/ 96 h 96"/>
                <a:gd name="T10" fmla="*/ 52 w 96"/>
                <a:gd name="T11" fmla="*/ 92 h 96"/>
                <a:gd name="T12" fmla="*/ 52 w 96"/>
                <a:gd name="T13" fmla="*/ 86 h 96"/>
                <a:gd name="T14" fmla="*/ 86 w 96"/>
                <a:gd name="T15" fmla="*/ 52 h 96"/>
                <a:gd name="T16" fmla="*/ 92 w 96"/>
                <a:gd name="T17" fmla="*/ 52 h 96"/>
                <a:gd name="T18" fmla="*/ 96 w 96"/>
                <a:gd name="T19" fmla="*/ 48 h 96"/>
                <a:gd name="T20" fmla="*/ 92 w 96"/>
                <a:gd name="T21" fmla="*/ 44 h 96"/>
                <a:gd name="T22" fmla="*/ 86 w 96"/>
                <a:gd name="T23" fmla="*/ 44 h 96"/>
                <a:gd name="T24" fmla="*/ 52 w 96"/>
                <a:gd name="T25" fmla="*/ 10 h 96"/>
                <a:gd name="T26" fmla="*/ 52 w 96"/>
                <a:gd name="T27" fmla="*/ 4 h 96"/>
                <a:gd name="T28" fmla="*/ 48 w 96"/>
                <a:gd name="T29" fmla="*/ 0 h 96"/>
                <a:gd name="T30" fmla="*/ 44 w 96"/>
                <a:gd name="T31" fmla="*/ 4 h 96"/>
                <a:gd name="T32" fmla="*/ 44 w 96"/>
                <a:gd name="T33" fmla="*/ 10 h 96"/>
                <a:gd name="T34" fmla="*/ 10 w 96"/>
                <a:gd name="T35" fmla="*/ 44 h 96"/>
                <a:gd name="T36" fmla="*/ 4 w 96"/>
                <a:gd name="T37" fmla="*/ 44 h 96"/>
                <a:gd name="T38" fmla="*/ 0 w 96"/>
                <a:gd name="T39" fmla="*/ 48 h 96"/>
                <a:gd name="T40" fmla="*/ 4 w 96"/>
                <a:gd name="T41" fmla="*/ 52 h 96"/>
                <a:gd name="T42" fmla="*/ 18 w 96"/>
                <a:gd name="T43" fmla="*/ 52 h 96"/>
                <a:gd name="T44" fmla="*/ 27 w 96"/>
                <a:gd name="T45" fmla="*/ 52 h 96"/>
                <a:gd name="T46" fmla="*/ 44 w 96"/>
                <a:gd name="T47" fmla="*/ 69 h 96"/>
                <a:gd name="T48" fmla="*/ 44 w 96"/>
                <a:gd name="T49" fmla="*/ 78 h 96"/>
                <a:gd name="T50" fmla="*/ 18 w 96"/>
                <a:gd name="T51" fmla="*/ 52 h 96"/>
                <a:gd name="T52" fmla="*/ 52 w 96"/>
                <a:gd name="T53" fmla="*/ 52 h 96"/>
                <a:gd name="T54" fmla="*/ 61 w 96"/>
                <a:gd name="T55" fmla="*/ 52 h 96"/>
                <a:gd name="T56" fmla="*/ 52 w 96"/>
                <a:gd name="T57" fmla="*/ 61 h 96"/>
                <a:gd name="T58" fmla="*/ 52 w 96"/>
                <a:gd name="T59" fmla="*/ 52 h 96"/>
                <a:gd name="T60" fmla="*/ 52 w 96"/>
                <a:gd name="T61" fmla="*/ 44 h 96"/>
                <a:gd name="T62" fmla="*/ 52 w 96"/>
                <a:gd name="T63" fmla="*/ 35 h 96"/>
                <a:gd name="T64" fmla="*/ 61 w 96"/>
                <a:gd name="T65" fmla="*/ 44 h 96"/>
                <a:gd name="T66" fmla="*/ 52 w 96"/>
                <a:gd name="T67" fmla="*/ 44 h 96"/>
                <a:gd name="T68" fmla="*/ 44 w 96"/>
                <a:gd name="T69" fmla="*/ 44 h 96"/>
                <a:gd name="T70" fmla="*/ 35 w 96"/>
                <a:gd name="T71" fmla="*/ 44 h 96"/>
                <a:gd name="T72" fmla="*/ 44 w 96"/>
                <a:gd name="T73" fmla="*/ 35 h 96"/>
                <a:gd name="T74" fmla="*/ 44 w 96"/>
                <a:gd name="T75" fmla="*/ 44 h 96"/>
                <a:gd name="T76" fmla="*/ 44 w 96"/>
                <a:gd name="T77" fmla="*/ 52 h 96"/>
                <a:gd name="T78" fmla="*/ 44 w 96"/>
                <a:gd name="T79" fmla="*/ 61 h 96"/>
                <a:gd name="T80" fmla="*/ 35 w 96"/>
                <a:gd name="T81" fmla="*/ 52 h 96"/>
                <a:gd name="T82" fmla="*/ 44 w 96"/>
                <a:gd name="T83" fmla="*/ 52 h 96"/>
                <a:gd name="T84" fmla="*/ 52 w 96"/>
                <a:gd name="T85" fmla="*/ 78 h 96"/>
                <a:gd name="T86" fmla="*/ 52 w 96"/>
                <a:gd name="T87" fmla="*/ 69 h 96"/>
                <a:gd name="T88" fmla="*/ 69 w 96"/>
                <a:gd name="T89" fmla="*/ 52 h 96"/>
                <a:gd name="T90" fmla="*/ 78 w 96"/>
                <a:gd name="T91" fmla="*/ 52 h 96"/>
                <a:gd name="T92" fmla="*/ 52 w 96"/>
                <a:gd name="T93" fmla="*/ 78 h 96"/>
                <a:gd name="T94" fmla="*/ 78 w 96"/>
                <a:gd name="T95" fmla="*/ 44 h 96"/>
                <a:gd name="T96" fmla="*/ 69 w 96"/>
                <a:gd name="T97" fmla="*/ 44 h 96"/>
                <a:gd name="T98" fmla="*/ 52 w 96"/>
                <a:gd name="T99" fmla="*/ 27 h 96"/>
                <a:gd name="T100" fmla="*/ 52 w 96"/>
                <a:gd name="T101" fmla="*/ 18 h 96"/>
                <a:gd name="T102" fmla="*/ 78 w 96"/>
                <a:gd name="T103" fmla="*/ 44 h 96"/>
                <a:gd name="T104" fmla="*/ 44 w 96"/>
                <a:gd name="T105" fmla="*/ 18 h 96"/>
                <a:gd name="T106" fmla="*/ 44 w 96"/>
                <a:gd name="T107" fmla="*/ 27 h 96"/>
                <a:gd name="T108" fmla="*/ 27 w 96"/>
                <a:gd name="T109" fmla="*/ 44 h 96"/>
                <a:gd name="T110" fmla="*/ 18 w 96"/>
                <a:gd name="T111" fmla="*/ 44 h 96"/>
                <a:gd name="T112" fmla="*/ 44 w 96"/>
                <a:gd name="T113" fmla="*/ 1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96" h="96">
                  <a:moveTo>
                    <a:pt x="4" y="52"/>
                  </a:moveTo>
                  <a:cubicBezTo>
                    <a:pt x="10" y="52"/>
                    <a:pt x="10" y="52"/>
                    <a:pt x="10" y="52"/>
                  </a:cubicBezTo>
                  <a:cubicBezTo>
                    <a:pt x="12" y="70"/>
                    <a:pt x="26" y="84"/>
                    <a:pt x="44" y="86"/>
                  </a:cubicBezTo>
                  <a:cubicBezTo>
                    <a:pt x="44" y="92"/>
                    <a:pt x="44" y="92"/>
                    <a:pt x="44" y="92"/>
                  </a:cubicBezTo>
                  <a:cubicBezTo>
                    <a:pt x="44" y="94"/>
                    <a:pt x="46" y="96"/>
                    <a:pt x="48" y="96"/>
                  </a:cubicBezTo>
                  <a:cubicBezTo>
                    <a:pt x="50" y="96"/>
                    <a:pt x="52" y="94"/>
                    <a:pt x="52" y="92"/>
                  </a:cubicBezTo>
                  <a:cubicBezTo>
                    <a:pt x="52" y="86"/>
                    <a:pt x="52" y="86"/>
                    <a:pt x="52" y="86"/>
                  </a:cubicBezTo>
                  <a:cubicBezTo>
                    <a:pt x="70" y="84"/>
                    <a:pt x="84" y="70"/>
                    <a:pt x="86" y="52"/>
                  </a:cubicBezTo>
                  <a:cubicBezTo>
                    <a:pt x="92" y="52"/>
                    <a:pt x="92" y="52"/>
                    <a:pt x="92" y="52"/>
                  </a:cubicBezTo>
                  <a:cubicBezTo>
                    <a:pt x="94" y="52"/>
                    <a:pt x="96" y="50"/>
                    <a:pt x="96" y="48"/>
                  </a:cubicBezTo>
                  <a:cubicBezTo>
                    <a:pt x="96" y="46"/>
                    <a:pt x="94" y="44"/>
                    <a:pt x="92" y="44"/>
                  </a:cubicBezTo>
                  <a:cubicBezTo>
                    <a:pt x="86" y="44"/>
                    <a:pt x="86" y="44"/>
                    <a:pt x="86" y="44"/>
                  </a:cubicBezTo>
                  <a:cubicBezTo>
                    <a:pt x="84" y="26"/>
                    <a:pt x="70" y="12"/>
                    <a:pt x="52" y="10"/>
                  </a:cubicBezTo>
                  <a:cubicBezTo>
                    <a:pt x="52" y="4"/>
                    <a:pt x="52" y="4"/>
                    <a:pt x="52" y="4"/>
                  </a:cubicBezTo>
                  <a:cubicBezTo>
                    <a:pt x="52" y="2"/>
                    <a:pt x="50" y="0"/>
                    <a:pt x="48" y="0"/>
                  </a:cubicBezTo>
                  <a:cubicBezTo>
                    <a:pt x="46" y="0"/>
                    <a:pt x="44" y="2"/>
                    <a:pt x="44" y="4"/>
                  </a:cubicBezTo>
                  <a:cubicBezTo>
                    <a:pt x="44" y="10"/>
                    <a:pt x="44" y="10"/>
                    <a:pt x="44" y="10"/>
                  </a:cubicBezTo>
                  <a:cubicBezTo>
                    <a:pt x="26" y="12"/>
                    <a:pt x="12" y="26"/>
                    <a:pt x="10" y="44"/>
                  </a:cubicBezTo>
                  <a:cubicBezTo>
                    <a:pt x="4" y="44"/>
                    <a:pt x="4" y="44"/>
                    <a:pt x="4" y="44"/>
                  </a:cubicBezTo>
                  <a:cubicBezTo>
                    <a:pt x="2" y="44"/>
                    <a:pt x="0" y="46"/>
                    <a:pt x="0" y="48"/>
                  </a:cubicBezTo>
                  <a:cubicBezTo>
                    <a:pt x="0" y="50"/>
                    <a:pt x="2" y="52"/>
                    <a:pt x="4" y="52"/>
                  </a:cubicBezTo>
                  <a:close/>
                  <a:moveTo>
                    <a:pt x="18" y="52"/>
                  </a:moveTo>
                  <a:cubicBezTo>
                    <a:pt x="27" y="52"/>
                    <a:pt x="27" y="52"/>
                    <a:pt x="27" y="52"/>
                  </a:cubicBezTo>
                  <a:cubicBezTo>
                    <a:pt x="29" y="60"/>
                    <a:pt x="36" y="67"/>
                    <a:pt x="44" y="69"/>
                  </a:cubicBezTo>
                  <a:cubicBezTo>
                    <a:pt x="44" y="78"/>
                    <a:pt x="44" y="78"/>
                    <a:pt x="44" y="78"/>
                  </a:cubicBezTo>
                  <a:cubicBezTo>
                    <a:pt x="31" y="76"/>
                    <a:pt x="20" y="65"/>
                    <a:pt x="18" y="52"/>
                  </a:cubicBezTo>
                  <a:close/>
                  <a:moveTo>
                    <a:pt x="52" y="52"/>
                  </a:moveTo>
                  <a:cubicBezTo>
                    <a:pt x="61" y="52"/>
                    <a:pt x="61" y="52"/>
                    <a:pt x="61" y="52"/>
                  </a:cubicBezTo>
                  <a:cubicBezTo>
                    <a:pt x="59" y="56"/>
                    <a:pt x="56" y="59"/>
                    <a:pt x="52" y="61"/>
                  </a:cubicBezTo>
                  <a:lnTo>
                    <a:pt x="52" y="52"/>
                  </a:lnTo>
                  <a:close/>
                  <a:moveTo>
                    <a:pt x="52" y="44"/>
                  </a:moveTo>
                  <a:cubicBezTo>
                    <a:pt x="52" y="35"/>
                    <a:pt x="52" y="35"/>
                    <a:pt x="52" y="35"/>
                  </a:cubicBezTo>
                  <a:cubicBezTo>
                    <a:pt x="56" y="37"/>
                    <a:pt x="59" y="40"/>
                    <a:pt x="61" y="44"/>
                  </a:cubicBezTo>
                  <a:lnTo>
                    <a:pt x="52" y="44"/>
                  </a:lnTo>
                  <a:close/>
                  <a:moveTo>
                    <a:pt x="44" y="44"/>
                  </a:moveTo>
                  <a:cubicBezTo>
                    <a:pt x="35" y="44"/>
                    <a:pt x="35" y="44"/>
                    <a:pt x="35" y="44"/>
                  </a:cubicBezTo>
                  <a:cubicBezTo>
                    <a:pt x="37" y="40"/>
                    <a:pt x="40" y="37"/>
                    <a:pt x="44" y="35"/>
                  </a:cubicBezTo>
                  <a:lnTo>
                    <a:pt x="44" y="44"/>
                  </a:lnTo>
                  <a:close/>
                  <a:moveTo>
                    <a:pt x="44" y="52"/>
                  </a:moveTo>
                  <a:cubicBezTo>
                    <a:pt x="44" y="61"/>
                    <a:pt x="44" y="61"/>
                    <a:pt x="44" y="61"/>
                  </a:cubicBezTo>
                  <a:cubicBezTo>
                    <a:pt x="40" y="59"/>
                    <a:pt x="37" y="56"/>
                    <a:pt x="35" y="52"/>
                  </a:cubicBezTo>
                  <a:lnTo>
                    <a:pt x="44" y="52"/>
                  </a:lnTo>
                  <a:close/>
                  <a:moveTo>
                    <a:pt x="52" y="78"/>
                  </a:moveTo>
                  <a:cubicBezTo>
                    <a:pt x="52" y="69"/>
                    <a:pt x="52" y="69"/>
                    <a:pt x="52" y="69"/>
                  </a:cubicBezTo>
                  <a:cubicBezTo>
                    <a:pt x="60" y="67"/>
                    <a:pt x="67" y="60"/>
                    <a:pt x="69" y="52"/>
                  </a:cubicBezTo>
                  <a:cubicBezTo>
                    <a:pt x="78" y="52"/>
                    <a:pt x="78" y="52"/>
                    <a:pt x="78" y="52"/>
                  </a:cubicBezTo>
                  <a:cubicBezTo>
                    <a:pt x="76" y="65"/>
                    <a:pt x="65" y="76"/>
                    <a:pt x="52" y="78"/>
                  </a:cubicBezTo>
                  <a:close/>
                  <a:moveTo>
                    <a:pt x="78" y="44"/>
                  </a:moveTo>
                  <a:cubicBezTo>
                    <a:pt x="69" y="44"/>
                    <a:pt x="69" y="44"/>
                    <a:pt x="69" y="44"/>
                  </a:cubicBezTo>
                  <a:cubicBezTo>
                    <a:pt x="67" y="36"/>
                    <a:pt x="60" y="29"/>
                    <a:pt x="52" y="27"/>
                  </a:cubicBezTo>
                  <a:cubicBezTo>
                    <a:pt x="52" y="18"/>
                    <a:pt x="52" y="18"/>
                    <a:pt x="52" y="18"/>
                  </a:cubicBezTo>
                  <a:cubicBezTo>
                    <a:pt x="65" y="20"/>
                    <a:pt x="76" y="31"/>
                    <a:pt x="78" y="44"/>
                  </a:cubicBezTo>
                  <a:close/>
                  <a:moveTo>
                    <a:pt x="44" y="18"/>
                  </a:moveTo>
                  <a:cubicBezTo>
                    <a:pt x="44" y="27"/>
                    <a:pt x="44" y="27"/>
                    <a:pt x="44" y="27"/>
                  </a:cubicBezTo>
                  <a:cubicBezTo>
                    <a:pt x="36" y="29"/>
                    <a:pt x="29" y="36"/>
                    <a:pt x="27" y="44"/>
                  </a:cubicBezTo>
                  <a:cubicBezTo>
                    <a:pt x="18" y="44"/>
                    <a:pt x="18" y="44"/>
                    <a:pt x="18" y="44"/>
                  </a:cubicBezTo>
                  <a:cubicBezTo>
                    <a:pt x="20" y="31"/>
                    <a:pt x="31" y="20"/>
                    <a:pt x="44" y="18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="" xmlns:a16="http://schemas.microsoft.com/office/drawing/2014/main" id="{73A5CA16-553C-4C59-8E98-CA092F5B2A4A}"/>
              </a:ext>
            </a:extLst>
          </p:cNvPr>
          <p:cNvGrpSpPr/>
          <p:nvPr/>
        </p:nvGrpSpPr>
        <p:grpSpPr>
          <a:xfrm>
            <a:off x="5520741" y="2459812"/>
            <a:ext cx="644567" cy="644567"/>
            <a:chOff x="5520741" y="2490466"/>
            <a:chExt cx="644567" cy="644567"/>
          </a:xfrm>
        </p:grpSpPr>
        <p:sp>
          <p:nvSpPr>
            <p:cNvPr id="64" name="Rectangle 63">
              <a:extLst>
                <a:ext uri="{FF2B5EF4-FFF2-40B4-BE49-F238E27FC236}">
                  <a16:creationId xmlns="" xmlns:a16="http://schemas.microsoft.com/office/drawing/2014/main" id="{E47E3568-8E8F-4811-8E45-3436B4EFA462}"/>
                </a:ext>
              </a:extLst>
            </p:cNvPr>
            <p:cNvSpPr/>
            <p:nvPr/>
          </p:nvSpPr>
          <p:spPr>
            <a:xfrm>
              <a:off x="5520741" y="2490466"/>
              <a:ext cx="644567" cy="644567"/>
            </a:xfrm>
            <a:prstGeom prst="rect">
              <a:avLst/>
            </a:prstGeom>
            <a:solidFill>
              <a:srgbClr val="F8595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grpSp>
          <p:nvGrpSpPr>
            <p:cNvPr id="4" name="Group 3">
              <a:extLst>
                <a:ext uri="{FF2B5EF4-FFF2-40B4-BE49-F238E27FC236}">
                  <a16:creationId xmlns="" xmlns:a16="http://schemas.microsoft.com/office/drawing/2014/main" id="{B76D4ACC-C893-47EE-B9EA-60E728B000F6}"/>
                </a:ext>
              </a:extLst>
            </p:cNvPr>
            <p:cNvGrpSpPr/>
            <p:nvPr/>
          </p:nvGrpSpPr>
          <p:grpSpPr>
            <a:xfrm>
              <a:off x="5662843" y="2643681"/>
              <a:ext cx="360363" cy="338137"/>
              <a:chOff x="5662843" y="2643681"/>
              <a:chExt cx="360363" cy="338137"/>
            </a:xfrm>
            <a:solidFill>
              <a:schemeClr val="bg1"/>
            </a:solidFill>
          </p:grpSpPr>
          <p:sp>
            <p:nvSpPr>
              <p:cNvPr id="143" name="Freeform 142"/>
              <p:cNvSpPr>
                <a:spLocks/>
              </p:cNvSpPr>
              <p:nvPr/>
            </p:nvSpPr>
            <p:spPr bwMode="auto">
              <a:xfrm>
                <a:off x="5662843" y="2756393"/>
                <a:ext cx="360363" cy="225425"/>
              </a:xfrm>
              <a:custGeom>
                <a:avLst/>
                <a:gdLst>
                  <a:gd name="T0" fmla="*/ 75 w 96"/>
                  <a:gd name="T1" fmla="*/ 16 h 60"/>
                  <a:gd name="T2" fmla="*/ 48 w 96"/>
                  <a:gd name="T3" fmla="*/ 0 h 60"/>
                  <a:gd name="T4" fmla="*/ 18 w 96"/>
                  <a:gd name="T5" fmla="*/ 26 h 60"/>
                  <a:gd name="T6" fmla="*/ 0 w 96"/>
                  <a:gd name="T7" fmla="*/ 43 h 60"/>
                  <a:gd name="T8" fmla="*/ 9 w 96"/>
                  <a:gd name="T9" fmla="*/ 58 h 60"/>
                  <a:gd name="T10" fmla="*/ 18 w 96"/>
                  <a:gd name="T11" fmla="*/ 60 h 60"/>
                  <a:gd name="T12" fmla="*/ 76 w 96"/>
                  <a:gd name="T13" fmla="*/ 60 h 60"/>
                  <a:gd name="T14" fmla="*/ 96 w 96"/>
                  <a:gd name="T15" fmla="*/ 38 h 60"/>
                  <a:gd name="T16" fmla="*/ 75 w 96"/>
                  <a:gd name="T17" fmla="*/ 16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96" h="60">
                    <a:moveTo>
                      <a:pt x="75" y="16"/>
                    </a:moveTo>
                    <a:cubicBezTo>
                      <a:pt x="69" y="6"/>
                      <a:pt x="59" y="0"/>
                      <a:pt x="48" y="0"/>
                    </a:cubicBezTo>
                    <a:cubicBezTo>
                      <a:pt x="33" y="0"/>
                      <a:pt x="20" y="11"/>
                      <a:pt x="18" y="26"/>
                    </a:cubicBezTo>
                    <a:cubicBezTo>
                      <a:pt x="8" y="25"/>
                      <a:pt x="0" y="33"/>
                      <a:pt x="0" y="43"/>
                    </a:cubicBezTo>
                    <a:cubicBezTo>
                      <a:pt x="0" y="52"/>
                      <a:pt x="5" y="56"/>
                      <a:pt x="9" y="58"/>
                    </a:cubicBezTo>
                    <a:cubicBezTo>
                      <a:pt x="13" y="60"/>
                      <a:pt x="17" y="60"/>
                      <a:pt x="18" y="60"/>
                    </a:cubicBezTo>
                    <a:cubicBezTo>
                      <a:pt x="76" y="60"/>
                      <a:pt x="76" y="60"/>
                      <a:pt x="76" y="60"/>
                    </a:cubicBezTo>
                    <a:cubicBezTo>
                      <a:pt x="76" y="60"/>
                      <a:pt x="96" y="57"/>
                      <a:pt x="96" y="38"/>
                    </a:cubicBezTo>
                    <a:cubicBezTo>
                      <a:pt x="96" y="26"/>
                      <a:pt x="86" y="16"/>
                      <a:pt x="75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44" name="Freeform 143"/>
              <p:cNvSpPr>
                <a:spLocks/>
              </p:cNvSpPr>
              <p:nvPr/>
            </p:nvSpPr>
            <p:spPr bwMode="auto">
              <a:xfrm>
                <a:off x="5756506" y="2643681"/>
                <a:ext cx="157163" cy="44450"/>
              </a:xfrm>
              <a:custGeom>
                <a:avLst/>
                <a:gdLst>
                  <a:gd name="T0" fmla="*/ 3 w 42"/>
                  <a:gd name="T1" fmla="*/ 11 h 12"/>
                  <a:gd name="T2" fmla="*/ 39 w 42"/>
                  <a:gd name="T3" fmla="*/ 11 h 12"/>
                  <a:gd name="T4" fmla="*/ 40 w 42"/>
                  <a:gd name="T5" fmla="*/ 12 h 12"/>
                  <a:gd name="T6" fmla="*/ 42 w 42"/>
                  <a:gd name="T7" fmla="*/ 11 h 12"/>
                  <a:gd name="T8" fmla="*/ 41 w 42"/>
                  <a:gd name="T9" fmla="*/ 8 h 12"/>
                  <a:gd name="T10" fmla="*/ 1 w 42"/>
                  <a:gd name="T11" fmla="*/ 8 h 12"/>
                  <a:gd name="T12" fmla="*/ 1 w 42"/>
                  <a:gd name="T13" fmla="*/ 11 h 12"/>
                  <a:gd name="T14" fmla="*/ 3 w 42"/>
                  <a:gd name="T15" fmla="*/ 11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2" h="12">
                    <a:moveTo>
                      <a:pt x="3" y="11"/>
                    </a:moveTo>
                    <a:cubicBezTo>
                      <a:pt x="14" y="4"/>
                      <a:pt x="28" y="4"/>
                      <a:pt x="39" y="11"/>
                    </a:cubicBezTo>
                    <a:cubicBezTo>
                      <a:pt x="39" y="12"/>
                      <a:pt x="40" y="12"/>
                      <a:pt x="40" y="12"/>
                    </a:cubicBezTo>
                    <a:cubicBezTo>
                      <a:pt x="41" y="12"/>
                      <a:pt x="41" y="11"/>
                      <a:pt x="42" y="11"/>
                    </a:cubicBezTo>
                    <a:cubicBezTo>
                      <a:pt x="42" y="10"/>
                      <a:pt x="42" y="9"/>
                      <a:pt x="41" y="8"/>
                    </a:cubicBezTo>
                    <a:cubicBezTo>
                      <a:pt x="29" y="0"/>
                      <a:pt x="13" y="0"/>
                      <a:pt x="1" y="8"/>
                    </a:cubicBezTo>
                    <a:cubicBezTo>
                      <a:pt x="0" y="9"/>
                      <a:pt x="0" y="10"/>
                      <a:pt x="1" y="11"/>
                    </a:cubicBezTo>
                    <a:cubicBezTo>
                      <a:pt x="1" y="12"/>
                      <a:pt x="3" y="12"/>
                      <a:pt x="3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45" name="Freeform 144"/>
              <p:cNvSpPr>
                <a:spLocks/>
              </p:cNvSpPr>
              <p:nvPr/>
            </p:nvSpPr>
            <p:spPr bwMode="auto">
              <a:xfrm>
                <a:off x="5775556" y="2677018"/>
                <a:ext cx="123825" cy="38100"/>
              </a:xfrm>
              <a:custGeom>
                <a:avLst/>
                <a:gdLst>
                  <a:gd name="T0" fmla="*/ 32 w 33"/>
                  <a:gd name="T1" fmla="*/ 8 h 10"/>
                  <a:gd name="T2" fmla="*/ 32 w 33"/>
                  <a:gd name="T3" fmla="*/ 6 h 10"/>
                  <a:gd name="T4" fmla="*/ 1 w 33"/>
                  <a:gd name="T5" fmla="*/ 6 h 10"/>
                  <a:gd name="T6" fmla="*/ 0 w 33"/>
                  <a:gd name="T7" fmla="*/ 8 h 10"/>
                  <a:gd name="T8" fmla="*/ 2 w 33"/>
                  <a:gd name="T9" fmla="*/ 9 h 10"/>
                  <a:gd name="T10" fmla="*/ 3 w 33"/>
                  <a:gd name="T11" fmla="*/ 9 h 10"/>
                  <a:gd name="T12" fmla="*/ 30 w 33"/>
                  <a:gd name="T13" fmla="*/ 9 h 10"/>
                  <a:gd name="T14" fmla="*/ 32 w 33"/>
                  <a:gd name="T15" fmla="*/ 8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3" h="10">
                    <a:moveTo>
                      <a:pt x="32" y="8"/>
                    </a:moveTo>
                    <a:cubicBezTo>
                      <a:pt x="33" y="8"/>
                      <a:pt x="33" y="6"/>
                      <a:pt x="32" y="6"/>
                    </a:cubicBezTo>
                    <a:cubicBezTo>
                      <a:pt x="23" y="0"/>
                      <a:pt x="10" y="0"/>
                      <a:pt x="1" y="6"/>
                    </a:cubicBezTo>
                    <a:cubicBezTo>
                      <a:pt x="0" y="6"/>
                      <a:pt x="0" y="8"/>
                      <a:pt x="0" y="8"/>
                    </a:cubicBezTo>
                    <a:cubicBezTo>
                      <a:pt x="1" y="9"/>
                      <a:pt x="1" y="9"/>
                      <a:pt x="2" y="9"/>
                    </a:cubicBezTo>
                    <a:cubicBezTo>
                      <a:pt x="2" y="9"/>
                      <a:pt x="3" y="9"/>
                      <a:pt x="3" y="9"/>
                    </a:cubicBezTo>
                    <a:cubicBezTo>
                      <a:pt x="11" y="4"/>
                      <a:pt x="22" y="4"/>
                      <a:pt x="30" y="9"/>
                    </a:cubicBezTo>
                    <a:cubicBezTo>
                      <a:pt x="30" y="10"/>
                      <a:pt x="32" y="9"/>
                      <a:pt x="32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46" name="Freeform 145"/>
              <p:cNvSpPr>
                <a:spLocks/>
              </p:cNvSpPr>
              <p:nvPr/>
            </p:nvSpPr>
            <p:spPr bwMode="auto">
              <a:xfrm>
                <a:off x="5789843" y="2707181"/>
                <a:ext cx="93663" cy="30163"/>
              </a:xfrm>
              <a:custGeom>
                <a:avLst/>
                <a:gdLst>
                  <a:gd name="T0" fmla="*/ 1 w 25"/>
                  <a:gd name="T1" fmla="*/ 4 h 8"/>
                  <a:gd name="T2" fmla="*/ 1 w 25"/>
                  <a:gd name="T3" fmla="*/ 7 h 8"/>
                  <a:gd name="T4" fmla="*/ 3 w 25"/>
                  <a:gd name="T5" fmla="*/ 8 h 8"/>
                  <a:gd name="T6" fmla="*/ 21 w 25"/>
                  <a:gd name="T7" fmla="*/ 8 h 8"/>
                  <a:gd name="T8" fmla="*/ 22 w 25"/>
                  <a:gd name="T9" fmla="*/ 8 h 8"/>
                  <a:gd name="T10" fmla="*/ 24 w 25"/>
                  <a:gd name="T11" fmla="*/ 7 h 8"/>
                  <a:gd name="T12" fmla="*/ 23 w 25"/>
                  <a:gd name="T13" fmla="*/ 4 h 8"/>
                  <a:gd name="T14" fmla="*/ 1 w 25"/>
                  <a:gd name="T15" fmla="*/ 4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5" h="8">
                    <a:moveTo>
                      <a:pt x="1" y="4"/>
                    </a:moveTo>
                    <a:cubicBezTo>
                      <a:pt x="0" y="5"/>
                      <a:pt x="0" y="6"/>
                      <a:pt x="1" y="7"/>
                    </a:cubicBezTo>
                    <a:cubicBezTo>
                      <a:pt x="1" y="8"/>
                      <a:pt x="2" y="8"/>
                      <a:pt x="3" y="8"/>
                    </a:cubicBezTo>
                    <a:cubicBezTo>
                      <a:pt x="9" y="4"/>
                      <a:pt x="16" y="4"/>
                      <a:pt x="21" y="8"/>
                    </a:cubicBezTo>
                    <a:cubicBezTo>
                      <a:pt x="21" y="8"/>
                      <a:pt x="22" y="8"/>
                      <a:pt x="22" y="8"/>
                    </a:cubicBezTo>
                    <a:cubicBezTo>
                      <a:pt x="23" y="8"/>
                      <a:pt x="24" y="8"/>
                      <a:pt x="24" y="7"/>
                    </a:cubicBezTo>
                    <a:cubicBezTo>
                      <a:pt x="25" y="6"/>
                      <a:pt x="24" y="5"/>
                      <a:pt x="23" y="4"/>
                    </a:cubicBezTo>
                    <a:cubicBezTo>
                      <a:pt x="17" y="0"/>
                      <a:pt x="8" y="0"/>
                      <a:pt x="1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8" name="Group 7">
            <a:extLst>
              <a:ext uri="{FF2B5EF4-FFF2-40B4-BE49-F238E27FC236}">
                <a16:creationId xmlns="" xmlns:a16="http://schemas.microsoft.com/office/drawing/2014/main" id="{2D53C422-E104-447A-98F2-9AEB9A3E7BE6}"/>
              </a:ext>
            </a:extLst>
          </p:cNvPr>
          <p:cNvGrpSpPr/>
          <p:nvPr/>
        </p:nvGrpSpPr>
        <p:grpSpPr>
          <a:xfrm>
            <a:off x="4876173" y="1702406"/>
            <a:ext cx="644567" cy="644567"/>
            <a:chOff x="4876173" y="1729147"/>
            <a:chExt cx="644567" cy="644567"/>
          </a:xfrm>
        </p:grpSpPr>
        <p:sp>
          <p:nvSpPr>
            <p:cNvPr id="65" name="Rectangle 64">
              <a:extLst>
                <a:ext uri="{FF2B5EF4-FFF2-40B4-BE49-F238E27FC236}">
                  <a16:creationId xmlns="" xmlns:a16="http://schemas.microsoft.com/office/drawing/2014/main" id="{1DA2895E-AB0B-49CE-9C27-F5F7D01A6488}"/>
                </a:ext>
              </a:extLst>
            </p:cNvPr>
            <p:cNvSpPr/>
            <p:nvPr/>
          </p:nvSpPr>
          <p:spPr>
            <a:xfrm>
              <a:off x="4876173" y="1729147"/>
              <a:ext cx="644567" cy="644567"/>
            </a:xfrm>
            <a:prstGeom prst="rect">
              <a:avLst/>
            </a:prstGeom>
            <a:solidFill>
              <a:srgbClr val="F8595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grpSp>
          <p:nvGrpSpPr>
            <p:cNvPr id="3" name="Group 2">
              <a:extLst>
                <a:ext uri="{FF2B5EF4-FFF2-40B4-BE49-F238E27FC236}">
                  <a16:creationId xmlns="" xmlns:a16="http://schemas.microsoft.com/office/drawing/2014/main" id="{60E0F6A2-0BC0-427B-96A3-64E7FC8D804B}"/>
                </a:ext>
              </a:extLst>
            </p:cNvPr>
            <p:cNvGrpSpPr/>
            <p:nvPr/>
          </p:nvGrpSpPr>
          <p:grpSpPr>
            <a:xfrm>
              <a:off x="5015894" y="1903793"/>
              <a:ext cx="365125" cy="295275"/>
              <a:chOff x="5015894" y="1903793"/>
              <a:chExt cx="365125" cy="295275"/>
            </a:xfrm>
            <a:solidFill>
              <a:schemeClr val="bg1"/>
            </a:solidFill>
          </p:grpSpPr>
          <p:sp>
            <p:nvSpPr>
              <p:cNvPr id="148" name="Freeform 147"/>
              <p:cNvSpPr>
                <a:spLocks/>
              </p:cNvSpPr>
              <p:nvPr/>
            </p:nvSpPr>
            <p:spPr bwMode="auto">
              <a:xfrm>
                <a:off x="5095269" y="2018093"/>
                <a:ext cx="285750" cy="180975"/>
              </a:xfrm>
              <a:custGeom>
                <a:avLst/>
                <a:gdLst>
                  <a:gd name="T0" fmla="*/ 75 w 76"/>
                  <a:gd name="T1" fmla="*/ 19 h 48"/>
                  <a:gd name="T2" fmla="*/ 66 w 76"/>
                  <a:gd name="T3" fmla="*/ 2 h 48"/>
                  <a:gd name="T4" fmla="*/ 65 w 76"/>
                  <a:gd name="T5" fmla="*/ 1 h 48"/>
                  <a:gd name="T6" fmla="*/ 63 w 76"/>
                  <a:gd name="T7" fmla="*/ 0 h 48"/>
                  <a:gd name="T8" fmla="*/ 59 w 76"/>
                  <a:gd name="T9" fmla="*/ 2 h 48"/>
                  <a:gd name="T10" fmla="*/ 46 w 76"/>
                  <a:gd name="T11" fmla="*/ 17 h 48"/>
                  <a:gd name="T12" fmla="*/ 47 w 76"/>
                  <a:gd name="T13" fmla="*/ 23 h 48"/>
                  <a:gd name="T14" fmla="*/ 52 w 76"/>
                  <a:gd name="T15" fmla="*/ 22 h 48"/>
                  <a:gd name="T16" fmla="*/ 58 w 76"/>
                  <a:gd name="T17" fmla="*/ 15 h 48"/>
                  <a:gd name="T18" fmla="*/ 35 w 76"/>
                  <a:gd name="T19" fmla="*/ 39 h 48"/>
                  <a:gd name="T20" fmla="*/ 7 w 76"/>
                  <a:gd name="T21" fmla="*/ 31 h 48"/>
                  <a:gd name="T22" fmla="*/ 1 w 76"/>
                  <a:gd name="T23" fmla="*/ 31 h 48"/>
                  <a:gd name="T24" fmla="*/ 1 w 76"/>
                  <a:gd name="T25" fmla="*/ 37 h 48"/>
                  <a:gd name="T26" fmla="*/ 28 w 76"/>
                  <a:gd name="T27" fmla="*/ 48 h 48"/>
                  <a:gd name="T28" fmla="*/ 37 w 76"/>
                  <a:gd name="T29" fmla="*/ 47 h 48"/>
                  <a:gd name="T30" fmla="*/ 66 w 76"/>
                  <a:gd name="T31" fmla="*/ 18 h 48"/>
                  <a:gd name="T32" fmla="*/ 68 w 76"/>
                  <a:gd name="T33" fmla="*/ 23 h 48"/>
                  <a:gd name="T34" fmla="*/ 72 w 76"/>
                  <a:gd name="T35" fmla="*/ 25 h 48"/>
                  <a:gd name="T36" fmla="*/ 74 w 76"/>
                  <a:gd name="T37" fmla="*/ 24 h 48"/>
                  <a:gd name="T38" fmla="*/ 75 w 76"/>
                  <a:gd name="T39" fmla="*/ 19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76" h="48">
                    <a:moveTo>
                      <a:pt x="75" y="19"/>
                    </a:moveTo>
                    <a:cubicBezTo>
                      <a:pt x="66" y="2"/>
                      <a:pt x="66" y="2"/>
                      <a:pt x="66" y="2"/>
                    </a:cubicBezTo>
                    <a:cubicBezTo>
                      <a:pt x="66" y="2"/>
                      <a:pt x="65" y="2"/>
                      <a:pt x="65" y="1"/>
                    </a:cubicBezTo>
                    <a:cubicBezTo>
                      <a:pt x="64" y="1"/>
                      <a:pt x="64" y="0"/>
                      <a:pt x="63" y="0"/>
                    </a:cubicBezTo>
                    <a:cubicBezTo>
                      <a:pt x="61" y="0"/>
                      <a:pt x="60" y="1"/>
                      <a:pt x="59" y="2"/>
                    </a:cubicBezTo>
                    <a:cubicBezTo>
                      <a:pt x="46" y="17"/>
                      <a:pt x="46" y="17"/>
                      <a:pt x="46" y="17"/>
                    </a:cubicBezTo>
                    <a:cubicBezTo>
                      <a:pt x="45" y="19"/>
                      <a:pt x="45" y="21"/>
                      <a:pt x="47" y="23"/>
                    </a:cubicBezTo>
                    <a:cubicBezTo>
                      <a:pt x="48" y="24"/>
                      <a:pt x="51" y="24"/>
                      <a:pt x="52" y="22"/>
                    </a:cubicBezTo>
                    <a:cubicBezTo>
                      <a:pt x="58" y="15"/>
                      <a:pt x="58" y="15"/>
                      <a:pt x="58" y="15"/>
                    </a:cubicBezTo>
                    <a:cubicBezTo>
                      <a:pt x="56" y="26"/>
                      <a:pt x="47" y="36"/>
                      <a:pt x="35" y="39"/>
                    </a:cubicBezTo>
                    <a:cubicBezTo>
                      <a:pt x="25" y="42"/>
                      <a:pt x="14" y="39"/>
                      <a:pt x="7" y="31"/>
                    </a:cubicBezTo>
                    <a:cubicBezTo>
                      <a:pt x="5" y="30"/>
                      <a:pt x="3" y="30"/>
                      <a:pt x="1" y="31"/>
                    </a:cubicBezTo>
                    <a:cubicBezTo>
                      <a:pt x="0" y="33"/>
                      <a:pt x="0" y="36"/>
                      <a:pt x="1" y="37"/>
                    </a:cubicBezTo>
                    <a:cubicBezTo>
                      <a:pt x="9" y="44"/>
                      <a:pt x="18" y="48"/>
                      <a:pt x="28" y="48"/>
                    </a:cubicBezTo>
                    <a:cubicBezTo>
                      <a:pt x="31" y="48"/>
                      <a:pt x="34" y="48"/>
                      <a:pt x="37" y="47"/>
                    </a:cubicBezTo>
                    <a:cubicBezTo>
                      <a:pt x="51" y="44"/>
                      <a:pt x="62" y="32"/>
                      <a:pt x="66" y="18"/>
                    </a:cubicBezTo>
                    <a:cubicBezTo>
                      <a:pt x="68" y="23"/>
                      <a:pt x="68" y="23"/>
                      <a:pt x="68" y="23"/>
                    </a:cubicBezTo>
                    <a:cubicBezTo>
                      <a:pt x="69" y="24"/>
                      <a:pt x="71" y="25"/>
                      <a:pt x="72" y="25"/>
                    </a:cubicBezTo>
                    <a:cubicBezTo>
                      <a:pt x="73" y="25"/>
                      <a:pt x="73" y="25"/>
                      <a:pt x="74" y="24"/>
                    </a:cubicBezTo>
                    <a:cubicBezTo>
                      <a:pt x="76" y="23"/>
                      <a:pt x="76" y="21"/>
                      <a:pt x="75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49" name="Freeform 148"/>
              <p:cNvSpPr>
                <a:spLocks/>
              </p:cNvSpPr>
              <p:nvPr/>
            </p:nvSpPr>
            <p:spPr bwMode="auto">
              <a:xfrm>
                <a:off x="5015894" y="1903793"/>
                <a:ext cx="296863" cy="204788"/>
              </a:xfrm>
              <a:custGeom>
                <a:avLst/>
                <a:gdLst>
                  <a:gd name="T0" fmla="*/ 31 w 79"/>
                  <a:gd name="T1" fmla="*/ 32 h 54"/>
                  <a:gd name="T2" fmla="*/ 25 w 79"/>
                  <a:gd name="T3" fmla="*/ 32 h 54"/>
                  <a:gd name="T4" fmla="*/ 18 w 79"/>
                  <a:gd name="T5" fmla="*/ 40 h 54"/>
                  <a:gd name="T6" fmla="*/ 22 w 79"/>
                  <a:gd name="T7" fmla="*/ 26 h 54"/>
                  <a:gd name="T8" fmla="*/ 42 w 79"/>
                  <a:gd name="T9" fmla="*/ 11 h 54"/>
                  <a:gd name="T10" fmla="*/ 72 w 79"/>
                  <a:gd name="T11" fmla="*/ 20 h 54"/>
                  <a:gd name="T12" fmla="*/ 77 w 79"/>
                  <a:gd name="T13" fmla="*/ 21 h 54"/>
                  <a:gd name="T14" fmla="*/ 78 w 79"/>
                  <a:gd name="T15" fmla="*/ 15 h 54"/>
                  <a:gd name="T16" fmla="*/ 40 w 79"/>
                  <a:gd name="T17" fmla="*/ 3 h 54"/>
                  <a:gd name="T18" fmla="*/ 16 w 79"/>
                  <a:gd name="T19" fmla="*/ 21 h 54"/>
                  <a:gd name="T20" fmla="*/ 11 w 79"/>
                  <a:gd name="T21" fmla="*/ 35 h 54"/>
                  <a:gd name="T22" fmla="*/ 8 w 79"/>
                  <a:gd name="T23" fmla="*/ 31 h 54"/>
                  <a:gd name="T24" fmla="*/ 3 w 79"/>
                  <a:gd name="T25" fmla="*/ 30 h 54"/>
                  <a:gd name="T26" fmla="*/ 1 w 79"/>
                  <a:gd name="T27" fmla="*/ 35 h 54"/>
                  <a:gd name="T28" fmla="*/ 12 w 79"/>
                  <a:gd name="T29" fmla="*/ 52 h 54"/>
                  <a:gd name="T30" fmla="*/ 15 w 79"/>
                  <a:gd name="T31" fmla="*/ 54 h 54"/>
                  <a:gd name="T32" fmla="*/ 15 w 79"/>
                  <a:gd name="T33" fmla="*/ 54 h 54"/>
                  <a:gd name="T34" fmla="*/ 18 w 79"/>
                  <a:gd name="T35" fmla="*/ 53 h 54"/>
                  <a:gd name="T36" fmla="*/ 31 w 79"/>
                  <a:gd name="T37" fmla="*/ 37 h 54"/>
                  <a:gd name="T38" fmla="*/ 31 w 79"/>
                  <a:gd name="T39" fmla="*/ 32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79" h="54">
                    <a:moveTo>
                      <a:pt x="31" y="32"/>
                    </a:moveTo>
                    <a:cubicBezTo>
                      <a:pt x="29" y="30"/>
                      <a:pt x="26" y="30"/>
                      <a:pt x="25" y="32"/>
                    </a:cubicBezTo>
                    <a:cubicBezTo>
                      <a:pt x="18" y="40"/>
                      <a:pt x="18" y="40"/>
                      <a:pt x="18" y="40"/>
                    </a:cubicBezTo>
                    <a:cubicBezTo>
                      <a:pt x="18" y="35"/>
                      <a:pt x="20" y="30"/>
                      <a:pt x="22" y="26"/>
                    </a:cubicBezTo>
                    <a:cubicBezTo>
                      <a:pt x="27" y="18"/>
                      <a:pt x="34" y="13"/>
                      <a:pt x="42" y="11"/>
                    </a:cubicBezTo>
                    <a:cubicBezTo>
                      <a:pt x="53" y="8"/>
                      <a:pt x="64" y="12"/>
                      <a:pt x="72" y="20"/>
                    </a:cubicBezTo>
                    <a:cubicBezTo>
                      <a:pt x="73" y="22"/>
                      <a:pt x="76" y="22"/>
                      <a:pt x="77" y="21"/>
                    </a:cubicBezTo>
                    <a:cubicBezTo>
                      <a:pt x="79" y="19"/>
                      <a:pt x="79" y="17"/>
                      <a:pt x="78" y="15"/>
                    </a:cubicBezTo>
                    <a:cubicBezTo>
                      <a:pt x="68" y="4"/>
                      <a:pt x="54" y="0"/>
                      <a:pt x="40" y="3"/>
                    </a:cubicBezTo>
                    <a:cubicBezTo>
                      <a:pt x="30" y="6"/>
                      <a:pt x="21" y="12"/>
                      <a:pt x="16" y="21"/>
                    </a:cubicBezTo>
                    <a:cubicBezTo>
                      <a:pt x="13" y="26"/>
                      <a:pt x="11" y="30"/>
                      <a:pt x="11" y="35"/>
                    </a:cubicBezTo>
                    <a:cubicBezTo>
                      <a:pt x="8" y="31"/>
                      <a:pt x="8" y="31"/>
                      <a:pt x="8" y="31"/>
                    </a:cubicBezTo>
                    <a:cubicBezTo>
                      <a:pt x="7" y="29"/>
                      <a:pt x="5" y="28"/>
                      <a:pt x="3" y="30"/>
                    </a:cubicBezTo>
                    <a:cubicBezTo>
                      <a:pt x="1" y="31"/>
                      <a:pt x="0" y="33"/>
                      <a:pt x="1" y="35"/>
                    </a:cubicBezTo>
                    <a:cubicBezTo>
                      <a:pt x="12" y="52"/>
                      <a:pt x="12" y="52"/>
                      <a:pt x="12" y="52"/>
                    </a:cubicBezTo>
                    <a:cubicBezTo>
                      <a:pt x="12" y="53"/>
                      <a:pt x="14" y="54"/>
                      <a:pt x="15" y="54"/>
                    </a:cubicBezTo>
                    <a:cubicBezTo>
                      <a:pt x="15" y="54"/>
                      <a:pt x="15" y="54"/>
                      <a:pt x="15" y="54"/>
                    </a:cubicBezTo>
                    <a:cubicBezTo>
                      <a:pt x="16" y="54"/>
                      <a:pt x="17" y="54"/>
                      <a:pt x="18" y="53"/>
                    </a:cubicBezTo>
                    <a:cubicBezTo>
                      <a:pt x="31" y="37"/>
                      <a:pt x="31" y="37"/>
                      <a:pt x="31" y="37"/>
                    </a:cubicBezTo>
                    <a:cubicBezTo>
                      <a:pt x="32" y="36"/>
                      <a:pt x="32" y="33"/>
                      <a:pt x="31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="" xmlns:a16="http://schemas.microsoft.com/office/drawing/2014/main" id="{DF8FA240-D874-4093-BF3B-0D1E3C868FE4}"/>
              </a:ext>
            </a:extLst>
          </p:cNvPr>
          <p:cNvGrpSpPr/>
          <p:nvPr/>
        </p:nvGrpSpPr>
        <p:grpSpPr>
          <a:xfrm>
            <a:off x="4231602" y="944998"/>
            <a:ext cx="644569" cy="644569"/>
            <a:chOff x="4231602" y="988540"/>
            <a:chExt cx="644569" cy="644569"/>
          </a:xfrm>
        </p:grpSpPr>
        <p:sp>
          <p:nvSpPr>
            <p:cNvPr id="66" name="Rectangle 65">
              <a:extLst>
                <a:ext uri="{FF2B5EF4-FFF2-40B4-BE49-F238E27FC236}">
                  <a16:creationId xmlns="" xmlns:a16="http://schemas.microsoft.com/office/drawing/2014/main" id="{4A32CA83-330B-4D89-849E-7BCF54B9310B}"/>
                </a:ext>
              </a:extLst>
            </p:cNvPr>
            <p:cNvSpPr/>
            <p:nvPr/>
          </p:nvSpPr>
          <p:spPr>
            <a:xfrm>
              <a:off x="4231602" y="988540"/>
              <a:ext cx="644569" cy="644569"/>
            </a:xfrm>
            <a:prstGeom prst="rect">
              <a:avLst/>
            </a:prstGeom>
            <a:solidFill>
              <a:srgbClr val="F8595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grpSp>
          <p:nvGrpSpPr>
            <p:cNvPr id="2" name="Group 1">
              <a:extLst>
                <a:ext uri="{FF2B5EF4-FFF2-40B4-BE49-F238E27FC236}">
                  <a16:creationId xmlns="" xmlns:a16="http://schemas.microsoft.com/office/drawing/2014/main" id="{1BDB1E28-0192-4909-B192-52526A7E54E8}"/>
                </a:ext>
              </a:extLst>
            </p:cNvPr>
            <p:cNvGrpSpPr/>
            <p:nvPr/>
          </p:nvGrpSpPr>
          <p:grpSpPr>
            <a:xfrm>
              <a:off x="4373705" y="1129849"/>
              <a:ext cx="360363" cy="361950"/>
              <a:chOff x="4373705" y="1129849"/>
              <a:chExt cx="360363" cy="361950"/>
            </a:xfrm>
            <a:solidFill>
              <a:schemeClr val="bg1"/>
            </a:solidFill>
          </p:grpSpPr>
          <p:sp>
            <p:nvSpPr>
              <p:cNvPr id="151" name="Freeform 86"/>
              <p:cNvSpPr>
                <a:spLocks/>
              </p:cNvSpPr>
              <p:nvPr/>
            </p:nvSpPr>
            <p:spPr bwMode="auto">
              <a:xfrm>
                <a:off x="4373705" y="1223511"/>
                <a:ext cx="300038" cy="95250"/>
              </a:xfrm>
              <a:custGeom>
                <a:avLst/>
                <a:gdLst>
                  <a:gd name="T0" fmla="*/ 40 w 80"/>
                  <a:gd name="T1" fmla="*/ 25 h 25"/>
                  <a:gd name="T2" fmla="*/ 48 w 80"/>
                  <a:gd name="T3" fmla="*/ 25 h 25"/>
                  <a:gd name="T4" fmla="*/ 70 w 80"/>
                  <a:gd name="T5" fmla="*/ 15 h 25"/>
                  <a:gd name="T6" fmla="*/ 78 w 80"/>
                  <a:gd name="T7" fmla="*/ 16 h 25"/>
                  <a:gd name="T8" fmla="*/ 80 w 80"/>
                  <a:gd name="T9" fmla="*/ 15 h 25"/>
                  <a:gd name="T10" fmla="*/ 80 w 80"/>
                  <a:gd name="T11" fmla="*/ 2 h 25"/>
                  <a:gd name="T12" fmla="*/ 40 w 80"/>
                  <a:gd name="T13" fmla="*/ 11 h 25"/>
                  <a:gd name="T14" fmla="*/ 0 w 80"/>
                  <a:gd name="T15" fmla="*/ 0 h 25"/>
                  <a:gd name="T16" fmla="*/ 0 w 80"/>
                  <a:gd name="T17" fmla="*/ 11 h 25"/>
                  <a:gd name="T18" fmla="*/ 40 w 80"/>
                  <a:gd name="T19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" h="25">
                    <a:moveTo>
                      <a:pt x="40" y="25"/>
                    </a:moveTo>
                    <a:cubicBezTo>
                      <a:pt x="43" y="25"/>
                      <a:pt x="45" y="25"/>
                      <a:pt x="48" y="25"/>
                    </a:cubicBezTo>
                    <a:cubicBezTo>
                      <a:pt x="53" y="19"/>
                      <a:pt x="61" y="15"/>
                      <a:pt x="70" y="15"/>
                    </a:cubicBezTo>
                    <a:cubicBezTo>
                      <a:pt x="73" y="15"/>
                      <a:pt x="76" y="15"/>
                      <a:pt x="78" y="16"/>
                    </a:cubicBezTo>
                    <a:cubicBezTo>
                      <a:pt x="79" y="16"/>
                      <a:pt x="79" y="15"/>
                      <a:pt x="80" y="15"/>
                    </a:cubicBezTo>
                    <a:cubicBezTo>
                      <a:pt x="80" y="2"/>
                      <a:pt x="80" y="2"/>
                      <a:pt x="80" y="2"/>
                    </a:cubicBezTo>
                    <a:cubicBezTo>
                      <a:pt x="71" y="7"/>
                      <a:pt x="55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52" name="Freeform 87"/>
              <p:cNvSpPr>
                <a:spLocks/>
              </p:cNvSpPr>
              <p:nvPr/>
            </p:nvSpPr>
            <p:spPr bwMode="auto">
              <a:xfrm>
                <a:off x="4373705" y="1291774"/>
                <a:ext cx="168275" cy="93663"/>
              </a:xfrm>
              <a:custGeom>
                <a:avLst/>
                <a:gdLst>
                  <a:gd name="T0" fmla="*/ 40 w 45"/>
                  <a:gd name="T1" fmla="*/ 25 h 25"/>
                  <a:gd name="T2" fmla="*/ 40 w 45"/>
                  <a:gd name="T3" fmla="*/ 25 h 25"/>
                  <a:gd name="T4" fmla="*/ 45 w 45"/>
                  <a:gd name="T5" fmla="*/ 11 h 25"/>
                  <a:gd name="T6" fmla="*/ 40 w 45"/>
                  <a:gd name="T7" fmla="*/ 11 h 25"/>
                  <a:gd name="T8" fmla="*/ 0 w 45"/>
                  <a:gd name="T9" fmla="*/ 0 h 25"/>
                  <a:gd name="T10" fmla="*/ 0 w 45"/>
                  <a:gd name="T11" fmla="*/ 11 h 25"/>
                  <a:gd name="T12" fmla="*/ 40 w 45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" h="25">
                    <a:moveTo>
                      <a:pt x="40" y="25"/>
                    </a:moveTo>
                    <a:cubicBezTo>
                      <a:pt x="40" y="25"/>
                      <a:pt x="40" y="25"/>
                      <a:pt x="40" y="25"/>
                    </a:cubicBezTo>
                    <a:cubicBezTo>
                      <a:pt x="40" y="20"/>
                      <a:pt x="42" y="15"/>
                      <a:pt x="45" y="11"/>
                    </a:cubicBezTo>
                    <a:cubicBezTo>
                      <a:pt x="43" y="11"/>
                      <a:pt x="42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53" name="Freeform 88"/>
              <p:cNvSpPr>
                <a:spLocks/>
              </p:cNvSpPr>
              <p:nvPr/>
            </p:nvSpPr>
            <p:spPr bwMode="auto">
              <a:xfrm>
                <a:off x="4373705" y="1129849"/>
                <a:ext cx="300038" cy="120650"/>
              </a:xfrm>
              <a:custGeom>
                <a:avLst/>
                <a:gdLst>
                  <a:gd name="T0" fmla="*/ 40 w 80"/>
                  <a:gd name="T1" fmla="*/ 32 h 32"/>
                  <a:gd name="T2" fmla="*/ 80 w 80"/>
                  <a:gd name="T3" fmla="*/ 22 h 32"/>
                  <a:gd name="T4" fmla="*/ 80 w 80"/>
                  <a:gd name="T5" fmla="*/ 18 h 32"/>
                  <a:gd name="T6" fmla="*/ 40 w 80"/>
                  <a:gd name="T7" fmla="*/ 0 h 32"/>
                  <a:gd name="T8" fmla="*/ 0 w 80"/>
                  <a:gd name="T9" fmla="*/ 18 h 32"/>
                  <a:gd name="T10" fmla="*/ 40 w 80"/>
                  <a:gd name="T11" fmla="*/ 32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0" h="32">
                    <a:moveTo>
                      <a:pt x="40" y="32"/>
                    </a:moveTo>
                    <a:cubicBezTo>
                      <a:pt x="58" y="32"/>
                      <a:pt x="74" y="27"/>
                      <a:pt x="80" y="22"/>
                    </a:cubicBezTo>
                    <a:cubicBezTo>
                      <a:pt x="80" y="18"/>
                      <a:pt x="80" y="18"/>
                      <a:pt x="80" y="18"/>
                    </a:cubicBezTo>
                    <a:cubicBezTo>
                      <a:pt x="80" y="8"/>
                      <a:pt x="62" y="0"/>
                      <a:pt x="40" y="0"/>
                    </a:cubicBezTo>
                    <a:cubicBezTo>
                      <a:pt x="18" y="0"/>
                      <a:pt x="0" y="8"/>
                      <a:pt x="0" y="18"/>
                    </a:cubicBezTo>
                    <a:cubicBezTo>
                      <a:pt x="0" y="24"/>
                      <a:pt x="18" y="32"/>
                      <a:pt x="40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54" name="Freeform 89"/>
              <p:cNvSpPr>
                <a:spLocks/>
              </p:cNvSpPr>
              <p:nvPr/>
            </p:nvSpPr>
            <p:spPr bwMode="auto">
              <a:xfrm>
                <a:off x="4373705" y="1360036"/>
                <a:ext cx="173038" cy="101600"/>
              </a:xfrm>
              <a:custGeom>
                <a:avLst/>
                <a:gdLst>
                  <a:gd name="T0" fmla="*/ 40 w 46"/>
                  <a:gd name="T1" fmla="*/ 11 h 27"/>
                  <a:gd name="T2" fmla="*/ 0 w 46"/>
                  <a:gd name="T3" fmla="*/ 0 h 27"/>
                  <a:gd name="T4" fmla="*/ 0 w 46"/>
                  <a:gd name="T5" fmla="*/ 9 h 27"/>
                  <a:gd name="T6" fmla="*/ 40 w 46"/>
                  <a:gd name="T7" fmla="*/ 27 h 27"/>
                  <a:gd name="T8" fmla="*/ 46 w 46"/>
                  <a:gd name="T9" fmla="*/ 27 h 27"/>
                  <a:gd name="T10" fmla="*/ 40 w 46"/>
                  <a:gd name="T11" fmla="*/ 11 h 27"/>
                  <a:gd name="T12" fmla="*/ 40 w 46"/>
                  <a:gd name="T13" fmla="*/ 11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6" h="27">
                    <a:moveTo>
                      <a:pt x="40" y="11"/>
                    </a:moveTo>
                    <a:cubicBezTo>
                      <a:pt x="24" y="11"/>
                      <a:pt x="7" y="7"/>
                      <a:pt x="0" y="0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0" y="19"/>
                      <a:pt x="18" y="27"/>
                      <a:pt x="40" y="27"/>
                    </a:cubicBezTo>
                    <a:cubicBezTo>
                      <a:pt x="42" y="27"/>
                      <a:pt x="44" y="27"/>
                      <a:pt x="46" y="27"/>
                    </a:cubicBezTo>
                    <a:cubicBezTo>
                      <a:pt x="43" y="22"/>
                      <a:pt x="40" y="17"/>
                      <a:pt x="40" y="11"/>
                    </a:cubicBezTo>
                    <a:cubicBezTo>
                      <a:pt x="40" y="11"/>
                      <a:pt x="40" y="11"/>
                      <a:pt x="40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55" name="Freeform 90"/>
              <p:cNvSpPr>
                <a:spLocks noEditPoints="1"/>
              </p:cNvSpPr>
              <p:nvPr/>
            </p:nvSpPr>
            <p:spPr bwMode="auto">
              <a:xfrm>
                <a:off x="4538805" y="1294949"/>
                <a:ext cx="195263" cy="196850"/>
              </a:xfrm>
              <a:custGeom>
                <a:avLst/>
                <a:gdLst>
                  <a:gd name="T0" fmla="*/ 26 w 52"/>
                  <a:gd name="T1" fmla="*/ 0 h 52"/>
                  <a:gd name="T2" fmla="*/ 0 w 52"/>
                  <a:gd name="T3" fmla="*/ 26 h 52"/>
                  <a:gd name="T4" fmla="*/ 26 w 52"/>
                  <a:gd name="T5" fmla="*/ 52 h 52"/>
                  <a:gd name="T6" fmla="*/ 52 w 52"/>
                  <a:gd name="T7" fmla="*/ 26 h 52"/>
                  <a:gd name="T8" fmla="*/ 26 w 52"/>
                  <a:gd name="T9" fmla="*/ 0 h 52"/>
                  <a:gd name="T10" fmla="*/ 41 w 52"/>
                  <a:gd name="T11" fmla="*/ 21 h 52"/>
                  <a:gd name="T12" fmla="*/ 24 w 52"/>
                  <a:gd name="T13" fmla="*/ 39 h 52"/>
                  <a:gd name="T14" fmla="*/ 11 w 52"/>
                  <a:gd name="T15" fmla="*/ 27 h 52"/>
                  <a:gd name="T16" fmla="*/ 11 w 52"/>
                  <a:gd name="T17" fmla="*/ 24 h 52"/>
                  <a:gd name="T18" fmla="*/ 14 w 52"/>
                  <a:gd name="T19" fmla="*/ 24 h 52"/>
                  <a:gd name="T20" fmla="*/ 24 w 52"/>
                  <a:gd name="T21" fmla="*/ 33 h 52"/>
                  <a:gd name="T22" fmla="*/ 38 w 52"/>
                  <a:gd name="T23" fmla="*/ 18 h 52"/>
                  <a:gd name="T24" fmla="*/ 40 w 52"/>
                  <a:gd name="T25" fmla="*/ 18 h 52"/>
                  <a:gd name="T26" fmla="*/ 41 w 52"/>
                  <a:gd name="T27" fmla="*/ 21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2" h="52">
                    <a:moveTo>
                      <a:pt x="26" y="0"/>
                    </a:moveTo>
                    <a:cubicBezTo>
                      <a:pt x="12" y="0"/>
                      <a:pt x="0" y="12"/>
                      <a:pt x="0" y="26"/>
                    </a:cubicBezTo>
                    <a:cubicBezTo>
                      <a:pt x="0" y="40"/>
                      <a:pt x="12" y="52"/>
                      <a:pt x="26" y="52"/>
                    </a:cubicBezTo>
                    <a:cubicBezTo>
                      <a:pt x="40" y="52"/>
                      <a:pt x="52" y="40"/>
                      <a:pt x="52" y="26"/>
                    </a:cubicBezTo>
                    <a:cubicBezTo>
                      <a:pt x="52" y="12"/>
                      <a:pt x="40" y="0"/>
                      <a:pt x="26" y="0"/>
                    </a:cubicBezTo>
                    <a:close/>
                    <a:moveTo>
                      <a:pt x="41" y="21"/>
                    </a:moveTo>
                    <a:cubicBezTo>
                      <a:pt x="24" y="39"/>
                      <a:pt x="24" y="39"/>
                      <a:pt x="24" y="39"/>
                    </a:cubicBezTo>
                    <a:cubicBezTo>
                      <a:pt x="11" y="27"/>
                      <a:pt x="11" y="27"/>
                      <a:pt x="11" y="27"/>
                    </a:cubicBezTo>
                    <a:cubicBezTo>
                      <a:pt x="11" y="26"/>
                      <a:pt x="11" y="25"/>
                      <a:pt x="11" y="24"/>
                    </a:cubicBezTo>
                    <a:cubicBezTo>
                      <a:pt x="12" y="23"/>
                      <a:pt x="14" y="23"/>
                      <a:pt x="14" y="24"/>
                    </a:cubicBezTo>
                    <a:cubicBezTo>
                      <a:pt x="24" y="33"/>
                      <a:pt x="24" y="33"/>
                      <a:pt x="24" y="33"/>
                    </a:cubicBezTo>
                    <a:cubicBezTo>
                      <a:pt x="38" y="18"/>
                      <a:pt x="38" y="18"/>
                      <a:pt x="38" y="18"/>
                    </a:cubicBezTo>
                    <a:cubicBezTo>
                      <a:pt x="38" y="17"/>
                      <a:pt x="40" y="17"/>
                      <a:pt x="40" y="18"/>
                    </a:cubicBezTo>
                    <a:cubicBezTo>
                      <a:pt x="41" y="19"/>
                      <a:pt x="41" y="20"/>
                      <a:pt x="41" y="2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10" name="Group 9">
            <a:extLst>
              <a:ext uri="{FF2B5EF4-FFF2-40B4-BE49-F238E27FC236}">
                <a16:creationId xmlns="" xmlns:a16="http://schemas.microsoft.com/office/drawing/2014/main" id="{BC885FB0-89EE-46A3-A9CB-D2A5A04F4F35}"/>
              </a:ext>
            </a:extLst>
          </p:cNvPr>
          <p:cNvGrpSpPr/>
          <p:nvPr/>
        </p:nvGrpSpPr>
        <p:grpSpPr>
          <a:xfrm>
            <a:off x="6165307" y="3218603"/>
            <a:ext cx="644567" cy="643182"/>
            <a:chOff x="6165307" y="3251786"/>
            <a:chExt cx="644567" cy="643182"/>
          </a:xfrm>
        </p:grpSpPr>
        <p:sp>
          <p:nvSpPr>
            <p:cNvPr id="77" name="Rectangle 76">
              <a:extLst>
                <a:ext uri="{FF2B5EF4-FFF2-40B4-BE49-F238E27FC236}">
                  <a16:creationId xmlns="" xmlns:a16="http://schemas.microsoft.com/office/drawing/2014/main" id="{04CBA709-9B82-41BA-80F4-05567F4632DF}"/>
                </a:ext>
              </a:extLst>
            </p:cNvPr>
            <p:cNvSpPr/>
            <p:nvPr/>
          </p:nvSpPr>
          <p:spPr>
            <a:xfrm>
              <a:off x="6165307" y="3251786"/>
              <a:ext cx="644567" cy="643182"/>
            </a:xfrm>
            <a:prstGeom prst="rect">
              <a:avLst/>
            </a:prstGeom>
            <a:solidFill>
              <a:srgbClr val="F8595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156" name="Freeform 155"/>
            <p:cNvSpPr>
              <a:spLocks noEditPoints="1"/>
            </p:cNvSpPr>
            <p:nvPr/>
          </p:nvSpPr>
          <p:spPr bwMode="auto">
            <a:xfrm>
              <a:off x="6307409" y="3387640"/>
              <a:ext cx="360363" cy="371475"/>
            </a:xfrm>
            <a:custGeom>
              <a:avLst/>
              <a:gdLst>
                <a:gd name="T0" fmla="*/ 78 w 96"/>
                <a:gd name="T1" fmla="*/ 60 h 96"/>
                <a:gd name="T2" fmla="*/ 73 w 96"/>
                <a:gd name="T3" fmla="*/ 61 h 96"/>
                <a:gd name="T4" fmla="*/ 59 w 96"/>
                <a:gd name="T5" fmla="*/ 33 h 96"/>
                <a:gd name="T6" fmla="*/ 66 w 96"/>
                <a:gd name="T7" fmla="*/ 18 h 96"/>
                <a:gd name="T8" fmla="*/ 48 w 96"/>
                <a:gd name="T9" fmla="*/ 0 h 96"/>
                <a:gd name="T10" fmla="*/ 30 w 96"/>
                <a:gd name="T11" fmla="*/ 18 h 96"/>
                <a:gd name="T12" fmla="*/ 37 w 96"/>
                <a:gd name="T13" fmla="*/ 33 h 96"/>
                <a:gd name="T14" fmla="*/ 23 w 96"/>
                <a:gd name="T15" fmla="*/ 61 h 96"/>
                <a:gd name="T16" fmla="*/ 18 w 96"/>
                <a:gd name="T17" fmla="*/ 60 h 96"/>
                <a:gd name="T18" fmla="*/ 0 w 96"/>
                <a:gd name="T19" fmla="*/ 78 h 96"/>
                <a:gd name="T20" fmla="*/ 18 w 96"/>
                <a:gd name="T21" fmla="*/ 96 h 96"/>
                <a:gd name="T22" fmla="*/ 36 w 96"/>
                <a:gd name="T23" fmla="*/ 80 h 96"/>
                <a:gd name="T24" fmla="*/ 60 w 96"/>
                <a:gd name="T25" fmla="*/ 80 h 96"/>
                <a:gd name="T26" fmla="*/ 78 w 96"/>
                <a:gd name="T27" fmla="*/ 96 h 96"/>
                <a:gd name="T28" fmla="*/ 96 w 96"/>
                <a:gd name="T29" fmla="*/ 78 h 96"/>
                <a:gd name="T30" fmla="*/ 78 w 96"/>
                <a:gd name="T31" fmla="*/ 60 h 96"/>
                <a:gd name="T32" fmla="*/ 60 w 96"/>
                <a:gd name="T33" fmla="*/ 76 h 96"/>
                <a:gd name="T34" fmla="*/ 36 w 96"/>
                <a:gd name="T35" fmla="*/ 76 h 96"/>
                <a:gd name="T36" fmla="*/ 27 w 96"/>
                <a:gd name="T37" fmla="*/ 62 h 96"/>
                <a:gd name="T38" fmla="*/ 41 w 96"/>
                <a:gd name="T39" fmla="*/ 35 h 96"/>
                <a:gd name="T40" fmla="*/ 48 w 96"/>
                <a:gd name="T41" fmla="*/ 36 h 96"/>
                <a:gd name="T42" fmla="*/ 55 w 96"/>
                <a:gd name="T43" fmla="*/ 35 h 96"/>
                <a:gd name="T44" fmla="*/ 69 w 96"/>
                <a:gd name="T45" fmla="*/ 62 h 96"/>
                <a:gd name="T46" fmla="*/ 60 w 96"/>
                <a:gd name="T47" fmla="*/ 7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96" h="96">
                  <a:moveTo>
                    <a:pt x="78" y="60"/>
                  </a:moveTo>
                  <a:cubicBezTo>
                    <a:pt x="76" y="60"/>
                    <a:pt x="74" y="60"/>
                    <a:pt x="73" y="61"/>
                  </a:cubicBezTo>
                  <a:cubicBezTo>
                    <a:pt x="59" y="33"/>
                    <a:pt x="59" y="33"/>
                    <a:pt x="59" y="33"/>
                  </a:cubicBezTo>
                  <a:cubicBezTo>
                    <a:pt x="63" y="29"/>
                    <a:pt x="66" y="24"/>
                    <a:pt x="66" y="18"/>
                  </a:cubicBezTo>
                  <a:cubicBezTo>
                    <a:pt x="66" y="8"/>
                    <a:pt x="58" y="0"/>
                    <a:pt x="48" y="0"/>
                  </a:cubicBezTo>
                  <a:cubicBezTo>
                    <a:pt x="38" y="0"/>
                    <a:pt x="30" y="8"/>
                    <a:pt x="30" y="18"/>
                  </a:cubicBezTo>
                  <a:cubicBezTo>
                    <a:pt x="30" y="24"/>
                    <a:pt x="33" y="29"/>
                    <a:pt x="37" y="33"/>
                  </a:cubicBezTo>
                  <a:cubicBezTo>
                    <a:pt x="23" y="61"/>
                    <a:pt x="23" y="61"/>
                    <a:pt x="23" y="61"/>
                  </a:cubicBezTo>
                  <a:cubicBezTo>
                    <a:pt x="22" y="60"/>
                    <a:pt x="20" y="60"/>
                    <a:pt x="18" y="60"/>
                  </a:cubicBezTo>
                  <a:cubicBezTo>
                    <a:pt x="8" y="60"/>
                    <a:pt x="0" y="68"/>
                    <a:pt x="0" y="78"/>
                  </a:cubicBezTo>
                  <a:cubicBezTo>
                    <a:pt x="0" y="88"/>
                    <a:pt x="8" y="96"/>
                    <a:pt x="18" y="96"/>
                  </a:cubicBezTo>
                  <a:cubicBezTo>
                    <a:pt x="27" y="96"/>
                    <a:pt x="35" y="89"/>
                    <a:pt x="36" y="80"/>
                  </a:cubicBezTo>
                  <a:cubicBezTo>
                    <a:pt x="60" y="80"/>
                    <a:pt x="60" y="80"/>
                    <a:pt x="60" y="80"/>
                  </a:cubicBezTo>
                  <a:cubicBezTo>
                    <a:pt x="61" y="89"/>
                    <a:pt x="69" y="96"/>
                    <a:pt x="78" y="96"/>
                  </a:cubicBezTo>
                  <a:cubicBezTo>
                    <a:pt x="88" y="96"/>
                    <a:pt x="96" y="88"/>
                    <a:pt x="96" y="78"/>
                  </a:cubicBezTo>
                  <a:cubicBezTo>
                    <a:pt x="96" y="68"/>
                    <a:pt x="88" y="60"/>
                    <a:pt x="78" y="60"/>
                  </a:cubicBezTo>
                  <a:close/>
                  <a:moveTo>
                    <a:pt x="60" y="76"/>
                  </a:moveTo>
                  <a:cubicBezTo>
                    <a:pt x="36" y="76"/>
                    <a:pt x="36" y="76"/>
                    <a:pt x="36" y="76"/>
                  </a:cubicBezTo>
                  <a:cubicBezTo>
                    <a:pt x="35" y="70"/>
                    <a:pt x="32" y="65"/>
                    <a:pt x="27" y="62"/>
                  </a:cubicBezTo>
                  <a:cubicBezTo>
                    <a:pt x="41" y="35"/>
                    <a:pt x="41" y="35"/>
                    <a:pt x="41" y="35"/>
                  </a:cubicBezTo>
                  <a:cubicBezTo>
                    <a:pt x="43" y="35"/>
                    <a:pt x="45" y="36"/>
                    <a:pt x="48" y="36"/>
                  </a:cubicBezTo>
                  <a:cubicBezTo>
                    <a:pt x="50" y="36"/>
                    <a:pt x="53" y="35"/>
                    <a:pt x="55" y="35"/>
                  </a:cubicBezTo>
                  <a:cubicBezTo>
                    <a:pt x="69" y="62"/>
                    <a:pt x="69" y="62"/>
                    <a:pt x="69" y="62"/>
                  </a:cubicBezTo>
                  <a:cubicBezTo>
                    <a:pt x="64" y="65"/>
                    <a:pt x="61" y="70"/>
                    <a:pt x="60" y="76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0" name="Slide Number Placeholder 19"/>
          <p:cNvSpPr>
            <a:spLocks noGrp="1"/>
          </p:cNvSpPr>
          <p:nvPr>
            <p:ph type="sldNum" sz="quarter" idx="12"/>
          </p:nvPr>
        </p:nvSpPr>
        <p:spPr>
          <a:xfrm>
            <a:off x="8594558" y="6356350"/>
            <a:ext cx="2743200" cy="365125"/>
          </a:xfrm>
        </p:spPr>
        <p:txBody>
          <a:bodyPr/>
          <a:lstStyle/>
          <a:p>
            <a:fld id="{9FE7C251-D6ED-4C4E-A362-F0251D2345FB}" type="slidenum">
              <a:rPr lang="id-ID" smtClean="0">
                <a:solidFill>
                  <a:schemeClr val="bg1"/>
                </a:solidFill>
              </a:rPr>
              <a:t>2</a:t>
            </a:fld>
            <a:endParaRPr lang="id-ID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14358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11004884" y="6356350"/>
            <a:ext cx="365125" cy="365125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Date Placeholder 43">
            <a:extLst>
              <a:ext uri="{FF2B5EF4-FFF2-40B4-BE49-F238E27FC236}">
                <a16:creationId xmlns="" xmlns:a16="http://schemas.microsoft.com/office/drawing/2014/main" id="{F5517BBF-261E-457C-8681-697D8C729BC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14350" y="6356350"/>
            <a:ext cx="2743200" cy="365125"/>
          </a:xfrm>
        </p:spPr>
        <p:txBody>
          <a:bodyPr/>
          <a:lstStyle/>
          <a:p>
            <a:fld id="{DDB9BF6F-78CF-48B3-88B0-081B4F6E6E6C}" type="datetime1">
              <a:rPr lang="en-US" smtClean="0">
                <a:solidFill>
                  <a:schemeClr val="tx1"/>
                </a:solidFill>
              </a:rPr>
              <a:t>7/21/2022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67B198E-62F0-4DF4-B472-EDDBC61C4D4D}"/>
              </a:ext>
            </a:extLst>
          </p:cNvPr>
          <p:cNvSpPr txBox="1"/>
          <p:nvPr/>
        </p:nvSpPr>
        <p:spPr>
          <a:xfrm>
            <a:off x="2352106" y="234148"/>
            <a:ext cx="7487789" cy="492443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3200" dirty="0">
                <a:solidFill>
                  <a:srgbClr val="7C203A"/>
                </a:solidFill>
                <a:latin typeface="+mj-lt"/>
              </a:rPr>
              <a:t>BLOCKCHAIN IDEAS</a:t>
            </a:r>
            <a:endParaRPr lang="id-ID" sz="3200" dirty="0">
              <a:solidFill>
                <a:srgbClr val="7C203A"/>
              </a:solidFill>
              <a:latin typeface="+mj-lt"/>
            </a:endParaRPr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2"/>
          </p:nvPr>
        </p:nvSpPr>
        <p:spPr>
          <a:xfrm>
            <a:off x="8594558" y="6356350"/>
            <a:ext cx="2743200" cy="365125"/>
          </a:xfrm>
        </p:spPr>
        <p:txBody>
          <a:bodyPr/>
          <a:lstStyle/>
          <a:p>
            <a:fld id="{9FE7C251-D6ED-4C4E-A362-F0251D2345FB}" type="slidenum">
              <a:rPr lang="id-ID" smtClean="0">
                <a:solidFill>
                  <a:schemeClr val="bg1"/>
                </a:solidFill>
              </a:rPr>
              <a:t>3</a:t>
            </a:fld>
            <a:endParaRPr lang="id-ID" dirty="0">
              <a:solidFill>
                <a:schemeClr val="bg1"/>
              </a:solidFill>
            </a:endParaRPr>
          </a:p>
        </p:txBody>
      </p:sp>
      <p:cxnSp>
        <p:nvCxnSpPr>
          <p:cNvPr id="68" name="Straight Connector 67">
            <a:extLst>
              <a:ext uri="{FF2B5EF4-FFF2-40B4-BE49-F238E27FC236}">
                <a16:creationId xmlns="" xmlns:a16="http://schemas.microsoft.com/office/drawing/2014/main" id="{2416E5B2-F6C2-47F1-8559-4B8C945E2245}"/>
              </a:ext>
            </a:extLst>
          </p:cNvPr>
          <p:cNvCxnSpPr>
            <a:cxnSpLocks/>
            <a:stCxn id="93" idx="6"/>
            <a:endCxn id="93" idx="2"/>
          </p:cNvCxnSpPr>
          <p:nvPr/>
        </p:nvCxnSpPr>
        <p:spPr>
          <a:xfrm>
            <a:off x="5360558" y="1763459"/>
            <a:ext cx="1470884" cy="3550972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="" xmlns:a16="http://schemas.microsoft.com/office/drawing/2014/main" id="{26EA1A58-77BB-4A2A-8581-81605117139E}"/>
              </a:ext>
            </a:extLst>
          </p:cNvPr>
          <p:cNvCxnSpPr>
            <a:stCxn id="93" idx="7"/>
            <a:endCxn id="93" idx="3"/>
          </p:cNvCxnSpPr>
          <p:nvPr/>
        </p:nvCxnSpPr>
        <p:spPr>
          <a:xfrm flipH="1">
            <a:off x="5360558" y="1763459"/>
            <a:ext cx="1470884" cy="3550972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="" xmlns:a16="http://schemas.microsoft.com/office/drawing/2014/main" id="{05246F93-37A8-47A4-A2AD-B5DBE9605899}"/>
              </a:ext>
            </a:extLst>
          </p:cNvPr>
          <p:cNvCxnSpPr>
            <a:stCxn id="93" idx="5"/>
            <a:endCxn id="93" idx="1"/>
          </p:cNvCxnSpPr>
          <p:nvPr/>
        </p:nvCxnSpPr>
        <p:spPr>
          <a:xfrm>
            <a:off x="4320514" y="2803503"/>
            <a:ext cx="3550972" cy="1470884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="" xmlns:a16="http://schemas.microsoft.com/office/drawing/2014/main" id="{1F2DDB99-B0E0-46FE-B2D6-1C4CBB2EC45F}"/>
              </a:ext>
            </a:extLst>
          </p:cNvPr>
          <p:cNvCxnSpPr>
            <a:stCxn id="93" idx="4"/>
            <a:endCxn id="93" idx="0"/>
          </p:cNvCxnSpPr>
          <p:nvPr/>
        </p:nvCxnSpPr>
        <p:spPr>
          <a:xfrm flipV="1">
            <a:off x="4320514" y="2803503"/>
            <a:ext cx="3550972" cy="1470884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="" xmlns:a16="http://schemas.microsoft.com/office/drawing/2014/main" id="{173427DA-BAEE-47A7-867E-47EDE7FA4034}"/>
              </a:ext>
            </a:extLst>
          </p:cNvPr>
          <p:cNvCxnSpPr>
            <a:stCxn id="93" idx="5"/>
            <a:endCxn id="93" idx="7"/>
          </p:cNvCxnSpPr>
          <p:nvPr/>
        </p:nvCxnSpPr>
        <p:spPr>
          <a:xfrm flipV="1">
            <a:off x="4320514" y="1763459"/>
            <a:ext cx="2510928" cy="1040044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="" xmlns:a16="http://schemas.microsoft.com/office/drawing/2014/main" id="{F5085FA2-0C16-42B5-B4DB-334B7A7FC240}"/>
              </a:ext>
            </a:extLst>
          </p:cNvPr>
          <p:cNvCxnSpPr>
            <a:stCxn id="93" idx="5"/>
            <a:endCxn id="93" idx="2"/>
          </p:cNvCxnSpPr>
          <p:nvPr/>
        </p:nvCxnSpPr>
        <p:spPr>
          <a:xfrm>
            <a:off x="4320514" y="2803503"/>
            <a:ext cx="2510928" cy="2510928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="" xmlns:a16="http://schemas.microsoft.com/office/drawing/2014/main" id="{41E900A0-829D-46A7-BDFB-766EB056C374}"/>
              </a:ext>
            </a:extLst>
          </p:cNvPr>
          <p:cNvCxnSpPr>
            <a:stCxn id="93" idx="5"/>
            <a:endCxn id="93" idx="3"/>
          </p:cNvCxnSpPr>
          <p:nvPr/>
        </p:nvCxnSpPr>
        <p:spPr>
          <a:xfrm>
            <a:off x="4320514" y="2803503"/>
            <a:ext cx="1040044" cy="2510928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="" xmlns:a16="http://schemas.microsoft.com/office/drawing/2014/main" id="{7D487408-7A1A-4D46-9187-E1B6DC851E73}"/>
              </a:ext>
            </a:extLst>
          </p:cNvPr>
          <p:cNvCxnSpPr>
            <a:stCxn id="93" idx="6"/>
            <a:endCxn id="93" idx="4"/>
          </p:cNvCxnSpPr>
          <p:nvPr/>
        </p:nvCxnSpPr>
        <p:spPr>
          <a:xfrm flipH="1">
            <a:off x="4320514" y="1763459"/>
            <a:ext cx="1040044" cy="2510928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="" xmlns:a16="http://schemas.microsoft.com/office/drawing/2014/main" id="{F280C465-2549-46C1-8C29-560F42A5ABDC}"/>
              </a:ext>
            </a:extLst>
          </p:cNvPr>
          <p:cNvCxnSpPr>
            <a:cxnSpLocks/>
            <a:stCxn id="93" idx="6"/>
            <a:endCxn id="93" idx="3"/>
          </p:cNvCxnSpPr>
          <p:nvPr/>
        </p:nvCxnSpPr>
        <p:spPr>
          <a:xfrm>
            <a:off x="5360558" y="1763459"/>
            <a:ext cx="0" cy="3550972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="" xmlns:a16="http://schemas.microsoft.com/office/drawing/2014/main" id="{3C7EAD2E-F50B-4013-8B56-364AE0B6278D}"/>
              </a:ext>
            </a:extLst>
          </p:cNvPr>
          <p:cNvCxnSpPr>
            <a:stCxn id="93" idx="6"/>
          </p:cNvCxnSpPr>
          <p:nvPr/>
        </p:nvCxnSpPr>
        <p:spPr>
          <a:xfrm>
            <a:off x="5360558" y="1763459"/>
            <a:ext cx="2593967" cy="2598228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>
            <a:extLst>
              <a:ext uri="{FF2B5EF4-FFF2-40B4-BE49-F238E27FC236}">
                <a16:creationId xmlns="" xmlns:a16="http://schemas.microsoft.com/office/drawing/2014/main" id="{B9CFBA32-DDD0-4A0A-B731-D9A9616C8EE2}"/>
              </a:ext>
            </a:extLst>
          </p:cNvPr>
          <p:cNvCxnSpPr>
            <a:stCxn id="93" idx="6"/>
            <a:endCxn id="93" idx="0"/>
          </p:cNvCxnSpPr>
          <p:nvPr/>
        </p:nvCxnSpPr>
        <p:spPr>
          <a:xfrm>
            <a:off x="5360558" y="1763459"/>
            <a:ext cx="2510928" cy="1040044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>
            <a:extLst>
              <a:ext uri="{FF2B5EF4-FFF2-40B4-BE49-F238E27FC236}">
                <a16:creationId xmlns="" xmlns:a16="http://schemas.microsoft.com/office/drawing/2014/main" id="{F6B0DE8D-6E55-41FE-AFE0-7C23951D561A}"/>
              </a:ext>
            </a:extLst>
          </p:cNvPr>
          <p:cNvCxnSpPr>
            <a:stCxn id="93" idx="7"/>
            <a:endCxn id="93" idx="4"/>
          </p:cNvCxnSpPr>
          <p:nvPr/>
        </p:nvCxnSpPr>
        <p:spPr>
          <a:xfrm flipH="1">
            <a:off x="4320514" y="1763459"/>
            <a:ext cx="2510928" cy="2510928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="" xmlns:a16="http://schemas.microsoft.com/office/drawing/2014/main" id="{B7AC6315-185E-4A35-BF30-6B4F433F9367}"/>
              </a:ext>
            </a:extLst>
          </p:cNvPr>
          <p:cNvCxnSpPr>
            <a:stCxn id="93" idx="7"/>
            <a:endCxn id="93" idx="2"/>
          </p:cNvCxnSpPr>
          <p:nvPr/>
        </p:nvCxnSpPr>
        <p:spPr>
          <a:xfrm>
            <a:off x="6831443" y="1763459"/>
            <a:ext cx="0" cy="3550972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="" xmlns:a16="http://schemas.microsoft.com/office/drawing/2014/main" id="{D2206A0F-8A3F-4F7E-89B7-804F670327E7}"/>
              </a:ext>
            </a:extLst>
          </p:cNvPr>
          <p:cNvCxnSpPr>
            <a:stCxn id="93" idx="7"/>
            <a:endCxn id="93" idx="1"/>
          </p:cNvCxnSpPr>
          <p:nvPr/>
        </p:nvCxnSpPr>
        <p:spPr>
          <a:xfrm>
            <a:off x="6831443" y="1763459"/>
            <a:ext cx="1040044" cy="2510928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="" xmlns:a16="http://schemas.microsoft.com/office/drawing/2014/main" id="{1F7E894F-51D6-49C7-A7D6-09AF0A303366}"/>
              </a:ext>
            </a:extLst>
          </p:cNvPr>
          <p:cNvCxnSpPr>
            <a:stCxn id="93" idx="0"/>
            <a:endCxn id="93" idx="3"/>
          </p:cNvCxnSpPr>
          <p:nvPr/>
        </p:nvCxnSpPr>
        <p:spPr>
          <a:xfrm flipH="1">
            <a:off x="5360558" y="2803503"/>
            <a:ext cx="2510928" cy="2510928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Connector 89">
            <a:extLst>
              <a:ext uri="{FF2B5EF4-FFF2-40B4-BE49-F238E27FC236}">
                <a16:creationId xmlns="" xmlns:a16="http://schemas.microsoft.com/office/drawing/2014/main" id="{3799BAE2-FB63-4C80-B692-CB599381844E}"/>
              </a:ext>
            </a:extLst>
          </p:cNvPr>
          <p:cNvCxnSpPr>
            <a:stCxn id="93" idx="0"/>
            <a:endCxn id="93" idx="2"/>
          </p:cNvCxnSpPr>
          <p:nvPr/>
        </p:nvCxnSpPr>
        <p:spPr>
          <a:xfrm flipH="1">
            <a:off x="6831443" y="2803503"/>
            <a:ext cx="1040044" cy="2510928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="" xmlns:a16="http://schemas.microsoft.com/office/drawing/2014/main" id="{FBFBCCFF-C0FC-47E3-AAB5-64A203862609}"/>
              </a:ext>
            </a:extLst>
          </p:cNvPr>
          <p:cNvCxnSpPr>
            <a:stCxn id="93" idx="1"/>
            <a:endCxn id="93" idx="3"/>
          </p:cNvCxnSpPr>
          <p:nvPr/>
        </p:nvCxnSpPr>
        <p:spPr>
          <a:xfrm flipH="1">
            <a:off x="5360558" y="4274387"/>
            <a:ext cx="2510928" cy="1040044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="" xmlns:a16="http://schemas.microsoft.com/office/drawing/2014/main" id="{DC6C09E9-0C3C-4667-BF97-42067D911274}"/>
              </a:ext>
            </a:extLst>
          </p:cNvPr>
          <p:cNvCxnSpPr>
            <a:stCxn id="93" idx="2"/>
            <a:endCxn id="93" idx="4"/>
          </p:cNvCxnSpPr>
          <p:nvPr/>
        </p:nvCxnSpPr>
        <p:spPr>
          <a:xfrm flipH="1" flipV="1">
            <a:off x="4320514" y="4274387"/>
            <a:ext cx="2510928" cy="1040044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Octagon 92">
            <a:extLst>
              <a:ext uri="{FF2B5EF4-FFF2-40B4-BE49-F238E27FC236}">
                <a16:creationId xmlns="" xmlns:a16="http://schemas.microsoft.com/office/drawing/2014/main" id="{59839A84-906D-4193-B94B-ED8A3AA14B51}"/>
              </a:ext>
            </a:extLst>
          </p:cNvPr>
          <p:cNvSpPr/>
          <p:nvPr/>
        </p:nvSpPr>
        <p:spPr>
          <a:xfrm>
            <a:off x="4320514" y="1763459"/>
            <a:ext cx="3550972" cy="3550972"/>
          </a:xfrm>
          <a:prstGeom prst="octagon">
            <a:avLst/>
          </a:prstGeom>
          <a:noFill/>
          <a:ln w="28575">
            <a:solidFill>
              <a:schemeClr val="bg1">
                <a:lumMod val="7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Oval 93">
            <a:extLst>
              <a:ext uri="{FF2B5EF4-FFF2-40B4-BE49-F238E27FC236}">
                <a16:creationId xmlns="" xmlns:a16="http://schemas.microsoft.com/office/drawing/2014/main" id="{2E7118B7-D308-4EDF-B707-C708E4E79FE8}"/>
              </a:ext>
            </a:extLst>
          </p:cNvPr>
          <p:cNvSpPr/>
          <p:nvPr/>
        </p:nvSpPr>
        <p:spPr>
          <a:xfrm>
            <a:off x="6654096" y="5057725"/>
            <a:ext cx="541062" cy="541062"/>
          </a:xfrm>
          <a:prstGeom prst="ellipse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Oval 94">
            <a:extLst>
              <a:ext uri="{FF2B5EF4-FFF2-40B4-BE49-F238E27FC236}">
                <a16:creationId xmlns="" xmlns:a16="http://schemas.microsoft.com/office/drawing/2014/main" id="{43598633-D99E-417C-86B0-1EB4CDC13C09}"/>
              </a:ext>
            </a:extLst>
          </p:cNvPr>
          <p:cNvSpPr/>
          <p:nvPr/>
        </p:nvSpPr>
        <p:spPr>
          <a:xfrm>
            <a:off x="5045941" y="5057725"/>
            <a:ext cx="541062" cy="541062"/>
          </a:xfrm>
          <a:prstGeom prst="ellipse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Rectangle 95">
            <a:extLst>
              <a:ext uri="{FF2B5EF4-FFF2-40B4-BE49-F238E27FC236}">
                <a16:creationId xmlns="" xmlns:a16="http://schemas.microsoft.com/office/drawing/2014/main" id="{74A5A11D-5710-4780-8A3C-28A954681D50}"/>
              </a:ext>
            </a:extLst>
          </p:cNvPr>
          <p:cNvSpPr/>
          <p:nvPr/>
        </p:nvSpPr>
        <p:spPr>
          <a:xfrm>
            <a:off x="7529850" y="5218641"/>
            <a:ext cx="3290924" cy="44193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97" name="TextBox 96">
            <a:extLst>
              <a:ext uri="{FF2B5EF4-FFF2-40B4-BE49-F238E27FC236}">
                <a16:creationId xmlns="" xmlns:a16="http://schemas.microsoft.com/office/drawing/2014/main" id="{829C3D62-0734-4B7F-AA5B-AF17C458657B}"/>
              </a:ext>
            </a:extLst>
          </p:cNvPr>
          <p:cNvSpPr txBox="1"/>
          <p:nvPr/>
        </p:nvSpPr>
        <p:spPr>
          <a:xfrm>
            <a:off x="7529851" y="4995938"/>
            <a:ext cx="1132060" cy="22096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id-ID" sz="1400" b="1" dirty="0">
                <a:solidFill>
                  <a:srgbClr val="7C203A"/>
                </a:solidFill>
              </a:rPr>
              <a:t>Lorem Ipsum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="" xmlns:a16="http://schemas.microsoft.com/office/drawing/2014/main" id="{E5543165-20E5-4EB5-AF90-3C80331BB20D}"/>
              </a:ext>
            </a:extLst>
          </p:cNvPr>
          <p:cNvSpPr/>
          <p:nvPr/>
        </p:nvSpPr>
        <p:spPr>
          <a:xfrm>
            <a:off x="1417331" y="5218641"/>
            <a:ext cx="3290924" cy="44193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99" name="TextBox 98">
            <a:extLst>
              <a:ext uri="{FF2B5EF4-FFF2-40B4-BE49-F238E27FC236}">
                <a16:creationId xmlns="" xmlns:a16="http://schemas.microsoft.com/office/drawing/2014/main" id="{057FB1B7-1548-4B3C-B7D0-F84CA110398A}"/>
              </a:ext>
            </a:extLst>
          </p:cNvPr>
          <p:cNvSpPr txBox="1"/>
          <p:nvPr/>
        </p:nvSpPr>
        <p:spPr>
          <a:xfrm>
            <a:off x="3576195" y="4995938"/>
            <a:ext cx="1132060" cy="22096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r"/>
            <a:r>
              <a:rPr lang="id-ID" sz="1400" b="1" dirty="0">
                <a:solidFill>
                  <a:srgbClr val="F85959"/>
                </a:solidFill>
              </a:rPr>
              <a:t>Lorem Ipsum</a:t>
            </a:r>
          </a:p>
        </p:txBody>
      </p:sp>
      <p:cxnSp>
        <p:nvCxnSpPr>
          <p:cNvPr id="100" name="Straight Connector 99">
            <a:extLst>
              <a:ext uri="{FF2B5EF4-FFF2-40B4-BE49-F238E27FC236}">
                <a16:creationId xmlns="" xmlns:a16="http://schemas.microsoft.com/office/drawing/2014/main" id="{AA9C0D2B-C3F3-45CC-9C92-6A3D85F6971A}"/>
              </a:ext>
            </a:extLst>
          </p:cNvPr>
          <p:cNvCxnSpPr>
            <a:stCxn id="93" idx="1"/>
            <a:endCxn id="93" idx="4"/>
          </p:cNvCxnSpPr>
          <p:nvPr/>
        </p:nvCxnSpPr>
        <p:spPr>
          <a:xfrm flipH="1">
            <a:off x="4320514" y="4274387"/>
            <a:ext cx="3550972" cy="0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Oval 100">
            <a:extLst>
              <a:ext uri="{FF2B5EF4-FFF2-40B4-BE49-F238E27FC236}">
                <a16:creationId xmlns="" xmlns:a16="http://schemas.microsoft.com/office/drawing/2014/main" id="{A9C9BFD7-A140-434F-B4EA-E893193661A1}"/>
              </a:ext>
            </a:extLst>
          </p:cNvPr>
          <p:cNvSpPr/>
          <p:nvPr/>
        </p:nvSpPr>
        <p:spPr>
          <a:xfrm>
            <a:off x="7581918" y="3866595"/>
            <a:ext cx="541062" cy="541062"/>
          </a:xfrm>
          <a:prstGeom prst="ellipse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Oval 101">
            <a:extLst>
              <a:ext uri="{FF2B5EF4-FFF2-40B4-BE49-F238E27FC236}">
                <a16:creationId xmlns="" xmlns:a16="http://schemas.microsoft.com/office/drawing/2014/main" id="{AC1E24B0-E842-4064-B4CC-7B1FA8C5882D}"/>
              </a:ext>
            </a:extLst>
          </p:cNvPr>
          <p:cNvSpPr/>
          <p:nvPr/>
        </p:nvSpPr>
        <p:spPr>
          <a:xfrm>
            <a:off x="4055626" y="3866595"/>
            <a:ext cx="541062" cy="541062"/>
          </a:xfrm>
          <a:prstGeom prst="ellipse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Rectangle 102">
            <a:extLst>
              <a:ext uri="{FF2B5EF4-FFF2-40B4-BE49-F238E27FC236}">
                <a16:creationId xmlns="" xmlns:a16="http://schemas.microsoft.com/office/drawing/2014/main" id="{4421D892-AD21-4405-A892-4DF2E14ED671}"/>
              </a:ext>
            </a:extLst>
          </p:cNvPr>
          <p:cNvSpPr/>
          <p:nvPr/>
        </p:nvSpPr>
        <p:spPr>
          <a:xfrm>
            <a:off x="8465166" y="4027511"/>
            <a:ext cx="3290924" cy="44193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04" name="TextBox 103">
            <a:extLst>
              <a:ext uri="{FF2B5EF4-FFF2-40B4-BE49-F238E27FC236}">
                <a16:creationId xmlns="" xmlns:a16="http://schemas.microsoft.com/office/drawing/2014/main" id="{0837AE4E-35E0-424A-A4C4-6C39BE218ABC}"/>
              </a:ext>
            </a:extLst>
          </p:cNvPr>
          <p:cNvSpPr txBox="1"/>
          <p:nvPr/>
        </p:nvSpPr>
        <p:spPr>
          <a:xfrm>
            <a:off x="8465167" y="3804809"/>
            <a:ext cx="1132060" cy="22096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id-ID" sz="1400" b="1" dirty="0">
                <a:solidFill>
                  <a:srgbClr val="F85959"/>
                </a:solidFill>
              </a:rPr>
              <a:t>Lorem Ipsum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="" xmlns:a16="http://schemas.microsoft.com/office/drawing/2014/main" id="{E91405FA-E869-40A4-8468-67D4F5682D14}"/>
              </a:ext>
            </a:extLst>
          </p:cNvPr>
          <p:cNvSpPr/>
          <p:nvPr/>
        </p:nvSpPr>
        <p:spPr>
          <a:xfrm>
            <a:off x="435911" y="4027511"/>
            <a:ext cx="3290924" cy="44193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06" name="TextBox 105">
            <a:extLst>
              <a:ext uri="{FF2B5EF4-FFF2-40B4-BE49-F238E27FC236}">
                <a16:creationId xmlns="" xmlns:a16="http://schemas.microsoft.com/office/drawing/2014/main" id="{28A3C61F-8EEF-4E81-ADB5-1CD1EC466F84}"/>
              </a:ext>
            </a:extLst>
          </p:cNvPr>
          <p:cNvSpPr txBox="1"/>
          <p:nvPr/>
        </p:nvSpPr>
        <p:spPr>
          <a:xfrm>
            <a:off x="2594775" y="3804809"/>
            <a:ext cx="1132060" cy="22096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r"/>
            <a:r>
              <a:rPr lang="id-ID" sz="1400" b="1" dirty="0">
                <a:solidFill>
                  <a:srgbClr val="7C203A"/>
                </a:solidFill>
              </a:rPr>
              <a:t>Lorem Ipsum</a:t>
            </a:r>
          </a:p>
        </p:txBody>
      </p:sp>
      <p:cxnSp>
        <p:nvCxnSpPr>
          <p:cNvPr id="107" name="Straight Connector 106">
            <a:extLst>
              <a:ext uri="{FF2B5EF4-FFF2-40B4-BE49-F238E27FC236}">
                <a16:creationId xmlns="" xmlns:a16="http://schemas.microsoft.com/office/drawing/2014/main" id="{1F82AB5A-50BA-43C0-87D1-6CEC1323F1A7}"/>
              </a:ext>
            </a:extLst>
          </p:cNvPr>
          <p:cNvCxnSpPr>
            <a:stCxn id="93" idx="5"/>
            <a:endCxn id="93" idx="0"/>
          </p:cNvCxnSpPr>
          <p:nvPr/>
        </p:nvCxnSpPr>
        <p:spPr>
          <a:xfrm>
            <a:off x="4320514" y="2803503"/>
            <a:ext cx="3550972" cy="0"/>
          </a:xfrm>
          <a:prstGeom prst="line">
            <a:avLst/>
          </a:prstGeom>
          <a:ln w="28575">
            <a:solidFill>
              <a:schemeClr val="bg1">
                <a:lumMod val="9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Oval 107">
            <a:extLst>
              <a:ext uri="{FF2B5EF4-FFF2-40B4-BE49-F238E27FC236}">
                <a16:creationId xmlns="" xmlns:a16="http://schemas.microsoft.com/office/drawing/2014/main" id="{13223936-5B8D-4BB3-A1BC-36B7C2BD0E23}"/>
              </a:ext>
            </a:extLst>
          </p:cNvPr>
          <p:cNvSpPr/>
          <p:nvPr/>
        </p:nvSpPr>
        <p:spPr>
          <a:xfrm>
            <a:off x="7581918" y="2675467"/>
            <a:ext cx="541062" cy="541062"/>
          </a:xfrm>
          <a:prstGeom prst="ellipse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Oval 108">
            <a:extLst>
              <a:ext uri="{FF2B5EF4-FFF2-40B4-BE49-F238E27FC236}">
                <a16:creationId xmlns="" xmlns:a16="http://schemas.microsoft.com/office/drawing/2014/main" id="{3B15C214-7941-476C-93D7-911CCFDBDBD5}"/>
              </a:ext>
            </a:extLst>
          </p:cNvPr>
          <p:cNvSpPr/>
          <p:nvPr/>
        </p:nvSpPr>
        <p:spPr>
          <a:xfrm>
            <a:off x="4055626" y="2675467"/>
            <a:ext cx="541062" cy="541062"/>
          </a:xfrm>
          <a:prstGeom prst="ellipse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Rectangle 109">
            <a:extLst>
              <a:ext uri="{FF2B5EF4-FFF2-40B4-BE49-F238E27FC236}">
                <a16:creationId xmlns="" xmlns:a16="http://schemas.microsoft.com/office/drawing/2014/main" id="{D0A50E85-4A90-4A64-802B-B60769ECF331}"/>
              </a:ext>
            </a:extLst>
          </p:cNvPr>
          <p:cNvSpPr/>
          <p:nvPr/>
        </p:nvSpPr>
        <p:spPr>
          <a:xfrm>
            <a:off x="8448712" y="2836383"/>
            <a:ext cx="3290924" cy="44193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11" name="TextBox 110">
            <a:extLst>
              <a:ext uri="{FF2B5EF4-FFF2-40B4-BE49-F238E27FC236}">
                <a16:creationId xmlns="" xmlns:a16="http://schemas.microsoft.com/office/drawing/2014/main" id="{BEBD3A30-2F92-49B5-B021-B2964C542EB3}"/>
              </a:ext>
            </a:extLst>
          </p:cNvPr>
          <p:cNvSpPr txBox="1"/>
          <p:nvPr/>
        </p:nvSpPr>
        <p:spPr>
          <a:xfrm>
            <a:off x="8448714" y="2613680"/>
            <a:ext cx="1132060" cy="22096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id-ID" sz="1400" b="1" dirty="0">
                <a:solidFill>
                  <a:srgbClr val="7C203A"/>
                </a:solidFill>
              </a:rPr>
              <a:t>Lorem Ipsum</a:t>
            </a:r>
          </a:p>
        </p:txBody>
      </p:sp>
      <p:sp>
        <p:nvSpPr>
          <p:cNvPr id="112" name="Rectangle 111">
            <a:extLst>
              <a:ext uri="{FF2B5EF4-FFF2-40B4-BE49-F238E27FC236}">
                <a16:creationId xmlns="" xmlns:a16="http://schemas.microsoft.com/office/drawing/2014/main" id="{C0E4C362-64D4-40C9-9766-92A81F3E22A7}"/>
              </a:ext>
            </a:extLst>
          </p:cNvPr>
          <p:cNvSpPr/>
          <p:nvPr/>
        </p:nvSpPr>
        <p:spPr>
          <a:xfrm>
            <a:off x="452410" y="2836383"/>
            <a:ext cx="3290924" cy="44193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13" name="TextBox 112">
            <a:extLst>
              <a:ext uri="{FF2B5EF4-FFF2-40B4-BE49-F238E27FC236}">
                <a16:creationId xmlns="" xmlns:a16="http://schemas.microsoft.com/office/drawing/2014/main" id="{A5040B0E-BD25-4154-BA72-1829945C2FC3}"/>
              </a:ext>
            </a:extLst>
          </p:cNvPr>
          <p:cNvSpPr txBox="1"/>
          <p:nvPr/>
        </p:nvSpPr>
        <p:spPr>
          <a:xfrm>
            <a:off x="2611275" y="2613680"/>
            <a:ext cx="1132060" cy="22096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r"/>
            <a:r>
              <a:rPr lang="id-ID" sz="1400" b="1" dirty="0">
                <a:solidFill>
                  <a:srgbClr val="F85959"/>
                </a:solidFill>
              </a:rPr>
              <a:t>Lorem Ipsum</a:t>
            </a:r>
          </a:p>
        </p:txBody>
      </p:sp>
      <p:sp>
        <p:nvSpPr>
          <p:cNvPr id="114" name="Oval 113">
            <a:extLst>
              <a:ext uri="{FF2B5EF4-FFF2-40B4-BE49-F238E27FC236}">
                <a16:creationId xmlns="" xmlns:a16="http://schemas.microsoft.com/office/drawing/2014/main" id="{A03C16B1-0712-4D87-BD2C-5730E8556EBC}"/>
              </a:ext>
            </a:extLst>
          </p:cNvPr>
          <p:cNvSpPr/>
          <p:nvPr/>
        </p:nvSpPr>
        <p:spPr>
          <a:xfrm>
            <a:off x="6654096" y="1484338"/>
            <a:ext cx="541062" cy="541062"/>
          </a:xfrm>
          <a:prstGeom prst="ellipse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Oval 114">
            <a:extLst>
              <a:ext uri="{FF2B5EF4-FFF2-40B4-BE49-F238E27FC236}">
                <a16:creationId xmlns="" xmlns:a16="http://schemas.microsoft.com/office/drawing/2014/main" id="{8FF35D3C-4008-4CEA-8429-2AB55373BB13}"/>
              </a:ext>
            </a:extLst>
          </p:cNvPr>
          <p:cNvSpPr/>
          <p:nvPr/>
        </p:nvSpPr>
        <p:spPr>
          <a:xfrm>
            <a:off x="5045941" y="1484338"/>
            <a:ext cx="541062" cy="541062"/>
          </a:xfrm>
          <a:prstGeom prst="ellipse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Rectangle 115">
            <a:extLst>
              <a:ext uri="{FF2B5EF4-FFF2-40B4-BE49-F238E27FC236}">
                <a16:creationId xmlns="" xmlns:a16="http://schemas.microsoft.com/office/drawing/2014/main" id="{1CFE3B2E-6ACC-4336-A60E-B863B50DE7AC}"/>
              </a:ext>
            </a:extLst>
          </p:cNvPr>
          <p:cNvSpPr/>
          <p:nvPr/>
        </p:nvSpPr>
        <p:spPr>
          <a:xfrm>
            <a:off x="7540613" y="1645254"/>
            <a:ext cx="3290924" cy="441933"/>
          </a:xfrm>
          <a:prstGeom prst="rect">
            <a:avLst/>
          </a:prstGeom>
        </p:spPr>
        <p:txBody>
          <a:bodyPr wrap="square" lIns="0" tIns="0" rIns="0" bIns="0" anchor="t">
            <a:spAutoFit/>
          </a:bodyPr>
          <a:lstStyle/>
          <a:p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22" name="TextBox 121">
            <a:extLst>
              <a:ext uri="{FF2B5EF4-FFF2-40B4-BE49-F238E27FC236}">
                <a16:creationId xmlns="" xmlns:a16="http://schemas.microsoft.com/office/drawing/2014/main" id="{3FD1F622-AE2E-49FF-B861-B72683936D21}"/>
              </a:ext>
            </a:extLst>
          </p:cNvPr>
          <p:cNvSpPr txBox="1"/>
          <p:nvPr/>
        </p:nvSpPr>
        <p:spPr>
          <a:xfrm>
            <a:off x="7540614" y="1422552"/>
            <a:ext cx="1132060" cy="22096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id-ID" sz="1400" b="1" dirty="0">
                <a:solidFill>
                  <a:srgbClr val="F85959"/>
                </a:solidFill>
              </a:rPr>
              <a:t>Lorem Ipsum</a:t>
            </a:r>
          </a:p>
        </p:txBody>
      </p:sp>
      <p:sp>
        <p:nvSpPr>
          <p:cNvPr id="123" name="Rectangle 122">
            <a:extLst>
              <a:ext uri="{FF2B5EF4-FFF2-40B4-BE49-F238E27FC236}">
                <a16:creationId xmlns="" xmlns:a16="http://schemas.microsoft.com/office/drawing/2014/main" id="{F2AC2F37-3457-400E-B3F4-D1BEA11A2E10}"/>
              </a:ext>
            </a:extLst>
          </p:cNvPr>
          <p:cNvSpPr/>
          <p:nvPr/>
        </p:nvSpPr>
        <p:spPr>
          <a:xfrm>
            <a:off x="1418335" y="1645254"/>
            <a:ext cx="3290924" cy="44193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24" name="TextBox 123">
            <a:extLst>
              <a:ext uri="{FF2B5EF4-FFF2-40B4-BE49-F238E27FC236}">
                <a16:creationId xmlns="" xmlns:a16="http://schemas.microsoft.com/office/drawing/2014/main" id="{A9D4D171-3D04-4B54-B62E-D1C58AD717A5}"/>
              </a:ext>
            </a:extLst>
          </p:cNvPr>
          <p:cNvSpPr txBox="1"/>
          <p:nvPr/>
        </p:nvSpPr>
        <p:spPr>
          <a:xfrm>
            <a:off x="3577199" y="1422552"/>
            <a:ext cx="1132060" cy="22096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r"/>
            <a:r>
              <a:rPr lang="id-ID" sz="1400" b="1" dirty="0">
                <a:solidFill>
                  <a:srgbClr val="7C203A"/>
                </a:solidFill>
              </a:rPr>
              <a:t>Lorem Ipsum</a:t>
            </a:r>
          </a:p>
        </p:txBody>
      </p:sp>
      <p:sp>
        <p:nvSpPr>
          <p:cNvPr id="125" name="Freeform 76">
            <a:extLst>
              <a:ext uri="{FF2B5EF4-FFF2-40B4-BE49-F238E27FC236}">
                <a16:creationId xmlns="" xmlns:a16="http://schemas.microsoft.com/office/drawing/2014/main" id="{23805144-2ECE-4DA2-83FA-0A58513C0914}"/>
              </a:ext>
            </a:extLst>
          </p:cNvPr>
          <p:cNvSpPr>
            <a:spLocks noEditPoints="1"/>
          </p:cNvSpPr>
          <p:nvPr/>
        </p:nvSpPr>
        <p:spPr bwMode="auto">
          <a:xfrm>
            <a:off x="5167501" y="1618368"/>
            <a:ext cx="297941" cy="273003"/>
          </a:xfrm>
          <a:custGeom>
            <a:avLst/>
            <a:gdLst>
              <a:gd name="T0" fmla="*/ 88 w 96"/>
              <a:gd name="T1" fmla="*/ 0 h 88"/>
              <a:gd name="T2" fmla="*/ 8 w 96"/>
              <a:gd name="T3" fmla="*/ 0 h 88"/>
              <a:gd name="T4" fmla="*/ 0 w 96"/>
              <a:gd name="T5" fmla="*/ 8 h 88"/>
              <a:gd name="T6" fmla="*/ 0 w 96"/>
              <a:gd name="T7" fmla="*/ 68 h 88"/>
              <a:gd name="T8" fmla="*/ 8 w 96"/>
              <a:gd name="T9" fmla="*/ 76 h 88"/>
              <a:gd name="T10" fmla="*/ 35 w 96"/>
              <a:gd name="T11" fmla="*/ 76 h 88"/>
              <a:gd name="T12" fmla="*/ 33 w 96"/>
              <a:gd name="T13" fmla="*/ 84 h 88"/>
              <a:gd name="T14" fmla="*/ 20 w 96"/>
              <a:gd name="T15" fmla="*/ 84 h 88"/>
              <a:gd name="T16" fmla="*/ 18 w 96"/>
              <a:gd name="T17" fmla="*/ 86 h 88"/>
              <a:gd name="T18" fmla="*/ 20 w 96"/>
              <a:gd name="T19" fmla="*/ 88 h 88"/>
              <a:gd name="T20" fmla="*/ 34 w 96"/>
              <a:gd name="T21" fmla="*/ 88 h 88"/>
              <a:gd name="T22" fmla="*/ 62 w 96"/>
              <a:gd name="T23" fmla="*/ 88 h 88"/>
              <a:gd name="T24" fmla="*/ 62 w 96"/>
              <a:gd name="T25" fmla="*/ 88 h 88"/>
              <a:gd name="T26" fmla="*/ 76 w 96"/>
              <a:gd name="T27" fmla="*/ 88 h 88"/>
              <a:gd name="T28" fmla="*/ 78 w 96"/>
              <a:gd name="T29" fmla="*/ 86 h 88"/>
              <a:gd name="T30" fmla="*/ 76 w 96"/>
              <a:gd name="T31" fmla="*/ 84 h 88"/>
              <a:gd name="T32" fmla="*/ 63 w 96"/>
              <a:gd name="T33" fmla="*/ 84 h 88"/>
              <a:gd name="T34" fmla="*/ 61 w 96"/>
              <a:gd name="T35" fmla="*/ 76 h 88"/>
              <a:gd name="T36" fmla="*/ 88 w 96"/>
              <a:gd name="T37" fmla="*/ 76 h 88"/>
              <a:gd name="T38" fmla="*/ 96 w 96"/>
              <a:gd name="T39" fmla="*/ 68 h 88"/>
              <a:gd name="T40" fmla="*/ 96 w 96"/>
              <a:gd name="T41" fmla="*/ 8 h 88"/>
              <a:gd name="T42" fmla="*/ 88 w 96"/>
              <a:gd name="T43" fmla="*/ 0 h 88"/>
              <a:gd name="T44" fmla="*/ 48 w 96"/>
              <a:gd name="T45" fmla="*/ 70 h 88"/>
              <a:gd name="T46" fmla="*/ 44 w 96"/>
              <a:gd name="T47" fmla="*/ 66 h 88"/>
              <a:gd name="T48" fmla="*/ 48 w 96"/>
              <a:gd name="T49" fmla="*/ 62 h 88"/>
              <a:gd name="T50" fmla="*/ 52 w 96"/>
              <a:gd name="T51" fmla="*/ 66 h 88"/>
              <a:gd name="T52" fmla="*/ 48 w 96"/>
              <a:gd name="T53" fmla="*/ 70 h 88"/>
              <a:gd name="T54" fmla="*/ 88 w 96"/>
              <a:gd name="T55" fmla="*/ 60 h 88"/>
              <a:gd name="T56" fmla="*/ 8 w 96"/>
              <a:gd name="T57" fmla="*/ 60 h 88"/>
              <a:gd name="T58" fmla="*/ 8 w 96"/>
              <a:gd name="T59" fmla="*/ 8 h 88"/>
              <a:gd name="T60" fmla="*/ 88 w 96"/>
              <a:gd name="T61" fmla="*/ 8 h 88"/>
              <a:gd name="T62" fmla="*/ 88 w 96"/>
              <a:gd name="T63" fmla="*/ 60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96" h="88">
                <a:moveTo>
                  <a:pt x="88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68"/>
                  <a:pt x="0" y="68"/>
                  <a:pt x="0" y="68"/>
                </a:cubicBezTo>
                <a:cubicBezTo>
                  <a:pt x="0" y="72"/>
                  <a:pt x="4" y="76"/>
                  <a:pt x="8" y="76"/>
                </a:cubicBezTo>
                <a:cubicBezTo>
                  <a:pt x="35" y="76"/>
                  <a:pt x="35" y="76"/>
                  <a:pt x="35" y="76"/>
                </a:cubicBezTo>
                <a:cubicBezTo>
                  <a:pt x="33" y="84"/>
                  <a:pt x="33" y="84"/>
                  <a:pt x="33" y="84"/>
                </a:cubicBezTo>
                <a:cubicBezTo>
                  <a:pt x="20" y="84"/>
                  <a:pt x="20" y="84"/>
                  <a:pt x="20" y="84"/>
                </a:cubicBezTo>
                <a:cubicBezTo>
                  <a:pt x="19" y="84"/>
                  <a:pt x="18" y="85"/>
                  <a:pt x="18" y="86"/>
                </a:cubicBezTo>
                <a:cubicBezTo>
                  <a:pt x="18" y="87"/>
                  <a:pt x="19" y="88"/>
                  <a:pt x="20" y="88"/>
                </a:cubicBezTo>
                <a:cubicBezTo>
                  <a:pt x="34" y="88"/>
                  <a:pt x="34" y="88"/>
                  <a:pt x="34" y="88"/>
                </a:cubicBezTo>
                <a:cubicBezTo>
                  <a:pt x="62" y="88"/>
                  <a:pt x="62" y="88"/>
                  <a:pt x="62" y="88"/>
                </a:cubicBezTo>
                <a:cubicBezTo>
                  <a:pt x="62" y="88"/>
                  <a:pt x="62" y="88"/>
                  <a:pt x="62" y="88"/>
                </a:cubicBezTo>
                <a:cubicBezTo>
                  <a:pt x="76" y="88"/>
                  <a:pt x="76" y="88"/>
                  <a:pt x="76" y="88"/>
                </a:cubicBezTo>
                <a:cubicBezTo>
                  <a:pt x="77" y="88"/>
                  <a:pt x="78" y="87"/>
                  <a:pt x="78" y="86"/>
                </a:cubicBezTo>
                <a:cubicBezTo>
                  <a:pt x="78" y="85"/>
                  <a:pt x="77" y="84"/>
                  <a:pt x="76" y="84"/>
                </a:cubicBezTo>
                <a:cubicBezTo>
                  <a:pt x="63" y="84"/>
                  <a:pt x="63" y="84"/>
                  <a:pt x="63" y="84"/>
                </a:cubicBezTo>
                <a:cubicBezTo>
                  <a:pt x="61" y="76"/>
                  <a:pt x="61" y="76"/>
                  <a:pt x="61" y="76"/>
                </a:cubicBezTo>
                <a:cubicBezTo>
                  <a:pt x="88" y="76"/>
                  <a:pt x="88" y="76"/>
                  <a:pt x="88" y="76"/>
                </a:cubicBezTo>
                <a:cubicBezTo>
                  <a:pt x="92" y="76"/>
                  <a:pt x="96" y="72"/>
                  <a:pt x="96" y="68"/>
                </a:cubicBezTo>
                <a:cubicBezTo>
                  <a:pt x="96" y="8"/>
                  <a:pt x="96" y="8"/>
                  <a:pt x="96" y="8"/>
                </a:cubicBezTo>
                <a:cubicBezTo>
                  <a:pt x="96" y="4"/>
                  <a:pt x="92" y="0"/>
                  <a:pt x="88" y="0"/>
                </a:cubicBezTo>
                <a:close/>
                <a:moveTo>
                  <a:pt x="48" y="70"/>
                </a:moveTo>
                <a:cubicBezTo>
                  <a:pt x="46" y="70"/>
                  <a:pt x="44" y="68"/>
                  <a:pt x="44" y="66"/>
                </a:cubicBezTo>
                <a:cubicBezTo>
                  <a:pt x="44" y="64"/>
                  <a:pt x="46" y="62"/>
                  <a:pt x="48" y="62"/>
                </a:cubicBezTo>
                <a:cubicBezTo>
                  <a:pt x="50" y="62"/>
                  <a:pt x="52" y="64"/>
                  <a:pt x="52" y="66"/>
                </a:cubicBezTo>
                <a:cubicBezTo>
                  <a:pt x="52" y="68"/>
                  <a:pt x="50" y="70"/>
                  <a:pt x="48" y="70"/>
                </a:cubicBezTo>
                <a:close/>
                <a:moveTo>
                  <a:pt x="88" y="60"/>
                </a:moveTo>
                <a:cubicBezTo>
                  <a:pt x="8" y="60"/>
                  <a:pt x="8" y="60"/>
                  <a:pt x="8" y="60"/>
                </a:cubicBezTo>
                <a:cubicBezTo>
                  <a:pt x="8" y="8"/>
                  <a:pt x="8" y="8"/>
                  <a:pt x="8" y="8"/>
                </a:cubicBezTo>
                <a:cubicBezTo>
                  <a:pt x="88" y="8"/>
                  <a:pt x="88" y="8"/>
                  <a:pt x="88" y="8"/>
                </a:cubicBezTo>
                <a:lnTo>
                  <a:pt x="88" y="6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6" name="Freeform 77">
            <a:extLst>
              <a:ext uri="{FF2B5EF4-FFF2-40B4-BE49-F238E27FC236}">
                <a16:creationId xmlns="" xmlns:a16="http://schemas.microsoft.com/office/drawing/2014/main" id="{5E6111C2-B6DE-47CF-866D-057090790233}"/>
              </a:ext>
            </a:extLst>
          </p:cNvPr>
          <p:cNvSpPr>
            <a:spLocks/>
          </p:cNvSpPr>
          <p:nvPr/>
        </p:nvSpPr>
        <p:spPr bwMode="auto">
          <a:xfrm>
            <a:off x="6813063" y="5179285"/>
            <a:ext cx="223127" cy="297941"/>
          </a:xfrm>
          <a:custGeom>
            <a:avLst/>
            <a:gdLst>
              <a:gd name="T0" fmla="*/ 70 w 72"/>
              <a:gd name="T1" fmla="*/ 28 h 96"/>
              <a:gd name="T2" fmla="*/ 54 w 72"/>
              <a:gd name="T3" fmla="*/ 28 h 96"/>
              <a:gd name="T4" fmla="*/ 54 w 72"/>
              <a:gd name="T5" fmla="*/ 2 h 96"/>
              <a:gd name="T6" fmla="*/ 52 w 72"/>
              <a:gd name="T7" fmla="*/ 0 h 96"/>
              <a:gd name="T8" fmla="*/ 50 w 72"/>
              <a:gd name="T9" fmla="*/ 2 h 96"/>
              <a:gd name="T10" fmla="*/ 50 w 72"/>
              <a:gd name="T11" fmla="*/ 28 h 96"/>
              <a:gd name="T12" fmla="*/ 22 w 72"/>
              <a:gd name="T13" fmla="*/ 28 h 96"/>
              <a:gd name="T14" fmla="*/ 22 w 72"/>
              <a:gd name="T15" fmla="*/ 2 h 96"/>
              <a:gd name="T16" fmla="*/ 20 w 72"/>
              <a:gd name="T17" fmla="*/ 0 h 96"/>
              <a:gd name="T18" fmla="*/ 18 w 72"/>
              <a:gd name="T19" fmla="*/ 2 h 96"/>
              <a:gd name="T20" fmla="*/ 18 w 72"/>
              <a:gd name="T21" fmla="*/ 28 h 96"/>
              <a:gd name="T22" fmla="*/ 2 w 72"/>
              <a:gd name="T23" fmla="*/ 28 h 96"/>
              <a:gd name="T24" fmla="*/ 0 w 72"/>
              <a:gd name="T25" fmla="*/ 30 h 96"/>
              <a:gd name="T26" fmla="*/ 2 w 72"/>
              <a:gd name="T27" fmla="*/ 32 h 96"/>
              <a:gd name="T28" fmla="*/ 10 w 72"/>
              <a:gd name="T29" fmla="*/ 32 h 96"/>
              <a:gd name="T30" fmla="*/ 10 w 72"/>
              <a:gd name="T31" fmla="*/ 58 h 96"/>
              <a:gd name="T32" fmla="*/ 26 w 72"/>
              <a:gd name="T33" fmla="*/ 76 h 96"/>
              <a:gd name="T34" fmla="*/ 26 w 72"/>
              <a:gd name="T35" fmla="*/ 86 h 96"/>
              <a:gd name="T36" fmla="*/ 28 w 72"/>
              <a:gd name="T37" fmla="*/ 88 h 96"/>
              <a:gd name="T38" fmla="*/ 34 w 72"/>
              <a:gd name="T39" fmla="*/ 88 h 96"/>
              <a:gd name="T40" fmla="*/ 34 w 72"/>
              <a:gd name="T41" fmla="*/ 94 h 96"/>
              <a:gd name="T42" fmla="*/ 36 w 72"/>
              <a:gd name="T43" fmla="*/ 96 h 96"/>
              <a:gd name="T44" fmla="*/ 38 w 72"/>
              <a:gd name="T45" fmla="*/ 94 h 96"/>
              <a:gd name="T46" fmla="*/ 38 w 72"/>
              <a:gd name="T47" fmla="*/ 88 h 96"/>
              <a:gd name="T48" fmla="*/ 44 w 72"/>
              <a:gd name="T49" fmla="*/ 88 h 96"/>
              <a:gd name="T50" fmla="*/ 46 w 72"/>
              <a:gd name="T51" fmla="*/ 86 h 96"/>
              <a:gd name="T52" fmla="*/ 46 w 72"/>
              <a:gd name="T53" fmla="*/ 76 h 96"/>
              <a:gd name="T54" fmla="*/ 62 w 72"/>
              <a:gd name="T55" fmla="*/ 58 h 96"/>
              <a:gd name="T56" fmla="*/ 62 w 72"/>
              <a:gd name="T57" fmla="*/ 32 h 96"/>
              <a:gd name="T58" fmla="*/ 70 w 72"/>
              <a:gd name="T59" fmla="*/ 32 h 96"/>
              <a:gd name="T60" fmla="*/ 72 w 72"/>
              <a:gd name="T61" fmla="*/ 30 h 96"/>
              <a:gd name="T62" fmla="*/ 70 w 72"/>
              <a:gd name="T63" fmla="*/ 28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72" h="96">
                <a:moveTo>
                  <a:pt x="70" y="28"/>
                </a:moveTo>
                <a:cubicBezTo>
                  <a:pt x="54" y="28"/>
                  <a:pt x="54" y="28"/>
                  <a:pt x="54" y="28"/>
                </a:cubicBezTo>
                <a:cubicBezTo>
                  <a:pt x="54" y="2"/>
                  <a:pt x="54" y="2"/>
                  <a:pt x="54" y="2"/>
                </a:cubicBezTo>
                <a:cubicBezTo>
                  <a:pt x="54" y="1"/>
                  <a:pt x="53" y="0"/>
                  <a:pt x="52" y="0"/>
                </a:cubicBezTo>
                <a:cubicBezTo>
                  <a:pt x="51" y="0"/>
                  <a:pt x="50" y="1"/>
                  <a:pt x="50" y="2"/>
                </a:cubicBezTo>
                <a:cubicBezTo>
                  <a:pt x="50" y="28"/>
                  <a:pt x="50" y="28"/>
                  <a:pt x="50" y="28"/>
                </a:cubicBezTo>
                <a:cubicBezTo>
                  <a:pt x="22" y="28"/>
                  <a:pt x="22" y="28"/>
                  <a:pt x="22" y="28"/>
                </a:cubicBezTo>
                <a:cubicBezTo>
                  <a:pt x="22" y="2"/>
                  <a:pt x="22" y="2"/>
                  <a:pt x="22" y="2"/>
                </a:cubicBezTo>
                <a:cubicBezTo>
                  <a:pt x="22" y="1"/>
                  <a:pt x="21" y="0"/>
                  <a:pt x="20" y="0"/>
                </a:cubicBezTo>
                <a:cubicBezTo>
                  <a:pt x="19" y="0"/>
                  <a:pt x="18" y="1"/>
                  <a:pt x="18" y="2"/>
                </a:cubicBezTo>
                <a:cubicBezTo>
                  <a:pt x="18" y="28"/>
                  <a:pt x="18" y="28"/>
                  <a:pt x="18" y="28"/>
                </a:cubicBezTo>
                <a:cubicBezTo>
                  <a:pt x="2" y="28"/>
                  <a:pt x="2" y="28"/>
                  <a:pt x="2" y="28"/>
                </a:cubicBezTo>
                <a:cubicBezTo>
                  <a:pt x="1" y="28"/>
                  <a:pt x="0" y="29"/>
                  <a:pt x="0" y="30"/>
                </a:cubicBezTo>
                <a:cubicBezTo>
                  <a:pt x="0" y="31"/>
                  <a:pt x="1" y="32"/>
                  <a:pt x="2" y="32"/>
                </a:cubicBezTo>
                <a:cubicBezTo>
                  <a:pt x="10" y="32"/>
                  <a:pt x="10" y="32"/>
                  <a:pt x="10" y="32"/>
                </a:cubicBezTo>
                <a:cubicBezTo>
                  <a:pt x="10" y="58"/>
                  <a:pt x="10" y="58"/>
                  <a:pt x="10" y="58"/>
                </a:cubicBezTo>
                <a:cubicBezTo>
                  <a:pt x="10" y="67"/>
                  <a:pt x="17" y="75"/>
                  <a:pt x="26" y="76"/>
                </a:cubicBezTo>
                <a:cubicBezTo>
                  <a:pt x="26" y="86"/>
                  <a:pt x="26" y="86"/>
                  <a:pt x="26" y="86"/>
                </a:cubicBezTo>
                <a:cubicBezTo>
                  <a:pt x="26" y="87"/>
                  <a:pt x="27" y="88"/>
                  <a:pt x="28" y="88"/>
                </a:cubicBezTo>
                <a:cubicBezTo>
                  <a:pt x="34" y="88"/>
                  <a:pt x="34" y="88"/>
                  <a:pt x="34" y="88"/>
                </a:cubicBezTo>
                <a:cubicBezTo>
                  <a:pt x="34" y="94"/>
                  <a:pt x="34" y="94"/>
                  <a:pt x="34" y="94"/>
                </a:cubicBezTo>
                <a:cubicBezTo>
                  <a:pt x="34" y="95"/>
                  <a:pt x="35" y="96"/>
                  <a:pt x="36" y="96"/>
                </a:cubicBezTo>
                <a:cubicBezTo>
                  <a:pt x="37" y="96"/>
                  <a:pt x="38" y="95"/>
                  <a:pt x="38" y="94"/>
                </a:cubicBezTo>
                <a:cubicBezTo>
                  <a:pt x="38" y="88"/>
                  <a:pt x="38" y="88"/>
                  <a:pt x="38" y="88"/>
                </a:cubicBezTo>
                <a:cubicBezTo>
                  <a:pt x="44" y="88"/>
                  <a:pt x="44" y="88"/>
                  <a:pt x="44" y="88"/>
                </a:cubicBezTo>
                <a:cubicBezTo>
                  <a:pt x="45" y="88"/>
                  <a:pt x="46" y="87"/>
                  <a:pt x="46" y="86"/>
                </a:cubicBezTo>
                <a:cubicBezTo>
                  <a:pt x="46" y="76"/>
                  <a:pt x="46" y="76"/>
                  <a:pt x="46" y="76"/>
                </a:cubicBezTo>
                <a:cubicBezTo>
                  <a:pt x="55" y="75"/>
                  <a:pt x="62" y="67"/>
                  <a:pt x="62" y="58"/>
                </a:cubicBezTo>
                <a:cubicBezTo>
                  <a:pt x="62" y="32"/>
                  <a:pt x="62" y="32"/>
                  <a:pt x="62" y="32"/>
                </a:cubicBezTo>
                <a:cubicBezTo>
                  <a:pt x="70" y="32"/>
                  <a:pt x="70" y="32"/>
                  <a:pt x="70" y="32"/>
                </a:cubicBezTo>
                <a:cubicBezTo>
                  <a:pt x="71" y="32"/>
                  <a:pt x="72" y="31"/>
                  <a:pt x="72" y="30"/>
                </a:cubicBezTo>
                <a:cubicBezTo>
                  <a:pt x="72" y="29"/>
                  <a:pt x="71" y="28"/>
                  <a:pt x="70" y="2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7" name="Freeform 78">
            <a:extLst>
              <a:ext uri="{FF2B5EF4-FFF2-40B4-BE49-F238E27FC236}">
                <a16:creationId xmlns="" xmlns:a16="http://schemas.microsoft.com/office/drawing/2014/main" id="{EA4024A3-FEE7-4891-B8D7-698A78187B27}"/>
              </a:ext>
            </a:extLst>
          </p:cNvPr>
          <p:cNvSpPr>
            <a:spLocks noEditPoints="1"/>
          </p:cNvSpPr>
          <p:nvPr/>
        </p:nvSpPr>
        <p:spPr bwMode="auto">
          <a:xfrm>
            <a:off x="7703478" y="3989468"/>
            <a:ext cx="297941" cy="295316"/>
          </a:xfrm>
          <a:custGeom>
            <a:avLst/>
            <a:gdLst>
              <a:gd name="T0" fmla="*/ 94 w 96"/>
              <a:gd name="T1" fmla="*/ 5 h 95"/>
              <a:gd name="T2" fmla="*/ 92 w 96"/>
              <a:gd name="T3" fmla="*/ 7 h 95"/>
              <a:gd name="T4" fmla="*/ 92 w 96"/>
              <a:gd name="T5" fmla="*/ 31 h 95"/>
              <a:gd name="T6" fmla="*/ 80 w 96"/>
              <a:gd name="T7" fmla="*/ 46 h 95"/>
              <a:gd name="T8" fmla="*/ 68 w 96"/>
              <a:gd name="T9" fmla="*/ 31 h 95"/>
              <a:gd name="T10" fmla="*/ 68 w 96"/>
              <a:gd name="T11" fmla="*/ 21 h 95"/>
              <a:gd name="T12" fmla="*/ 46 w 96"/>
              <a:gd name="T13" fmla="*/ 0 h 95"/>
              <a:gd name="T14" fmla="*/ 24 w 96"/>
              <a:gd name="T15" fmla="*/ 21 h 95"/>
              <a:gd name="T16" fmla="*/ 14 w 96"/>
              <a:gd name="T17" fmla="*/ 21 h 95"/>
              <a:gd name="T18" fmla="*/ 0 w 96"/>
              <a:gd name="T19" fmla="*/ 35 h 95"/>
              <a:gd name="T20" fmla="*/ 0 w 96"/>
              <a:gd name="T21" fmla="*/ 41 h 95"/>
              <a:gd name="T22" fmla="*/ 0 w 96"/>
              <a:gd name="T23" fmla="*/ 69 h 95"/>
              <a:gd name="T24" fmla="*/ 26 w 96"/>
              <a:gd name="T25" fmla="*/ 95 h 95"/>
              <a:gd name="T26" fmla="*/ 52 w 96"/>
              <a:gd name="T27" fmla="*/ 69 h 95"/>
              <a:gd name="T28" fmla="*/ 52 w 96"/>
              <a:gd name="T29" fmla="*/ 41 h 95"/>
              <a:gd name="T30" fmla="*/ 52 w 96"/>
              <a:gd name="T31" fmla="*/ 35 h 95"/>
              <a:gd name="T32" fmla="*/ 38 w 96"/>
              <a:gd name="T33" fmla="*/ 21 h 95"/>
              <a:gd name="T34" fmla="*/ 28 w 96"/>
              <a:gd name="T35" fmla="*/ 21 h 95"/>
              <a:gd name="T36" fmla="*/ 46 w 96"/>
              <a:gd name="T37" fmla="*/ 4 h 95"/>
              <a:gd name="T38" fmla="*/ 58 w 96"/>
              <a:gd name="T39" fmla="*/ 8 h 95"/>
              <a:gd name="T40" fmla="*/ 64 w 96"/>
              <a:gd name="T41" fmla="*/ 21 h 95"/>
              <a:gd name="T42" fmla="*/ 64 w 96"/>
              <a:gd name="T43" fmla="*/ 31 h 95"/>
              <a:gd name="T44" fmla="*/ 80 w 96"/>
              <a:gd name="T45" fmla="*/ 50 h 95"/>
              <a:gd name="T46" fmla="*/ 96 w 96"/>
              <a:gd name="T47" fmla="*/ 31 h 95"/>
              <a:gd name="T48" fmla="*/ 96 w 96"/>
              <a:gd name="T49" fmla="*/ 7 h 95"/>
              <a:gd name="T50" fmla="*/ 94 w 96"/>
              <a:gd name="T51" fmla="*/ 5 h 95"/>
              <a:gd name="T52" fmla="*/ 24 w 96"/>
              <a:gd name="T53" fmla="*/ 41 h 95"/>
              <a:gd name="T54" fmla="*/ 4 w 96"/>
              <a:gd name="T55" fmla="*/ 41 h 95"/>
              <a:gd name="T56" fmla="*/ 4 w 96"/>
              <a:gd name="T57" fmla="*/ 35 h 95"/>
              <a:gd name="T58" fmla="*/ 14 w 96"/>
              <a:gd name="T59" fmla="*/ 25 h 95"/>
              <a:gd name="T60" fmla="*/ 24 w 96"/>
              <a:gd name="T61" fmla="*/ 25 h 95"/>
              <a:gd name="T62" fmla="*/ 24 w 96"/>
              <a:gd name="T63" fmla="*/ 41 h 95"/>
              <a:gd name="T64" fmla="*/ 38 w 96"/>
              <a:gd name="T65" fmla="*/ 25 h 95"/>
              <a:gd name="T66" fmla="*/ 48 w 96"/>
              <a:gd name="T67" fmla="*/ 35 h 95"/>
              <a:gd name="T68" fmla="*/ 48 w 96"/>
              <a:gd name="T69" fmla="*/ 41 h 95"/>
              <a:gd name="T70" fmla="*/ 28 w 96"/>
              <a:gd name="T71" fmla="*/ 41 h 95"/>
              <a:gd name="T72" fmla="*/ 28 w 96"/>
              <a:gd name="T73" fmla="*/ 25 h 95"/>
              <a:gd name="T74" fmla="*/ 38 w 96"/>
              <a:gd name="T75" fmla="*/ 25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96" h="95">
                <a:moveTo>
                  <a:pt x="94" y="5"/>
                </a:moveTo>
                <a:cubicBezTo>
                  <a:pt x="93" y="5"/>
                  <a:pt x="92" y="6"/>
                  <a:pt x="92" y="7"/>
                </a:cubicBezTo>
                <a:cubicBezTo>
                  <a:pt x="92" y="31"/>
                  <a:pt x="92" y="31"/>
                  <a:pt x="92" y="31"/>
                </a:cubicBezTo>
                <a:cubicBezTo>
                  <a:pt x="92" y="42"/>
                  <a:pt x="86" y="46"/>
                  <a:pt x="80" y="46"/>
                </a:cubicBezTo>
                <a:cubicBezTo>
                  <a:pt x="74" y="46"/>
                  <a:pt x="68" y="42"/>
                  <a:pt x="68" y="31"/>
                </a:cubicBezTo>
                <a:cubicBezTo>
                  <a:pt x="68" y="21"/>
                  <a:pt x="68" y="21"/>
                  <a:pt x="68" y="21"/>
                </a:cubicBezTo>
                <a:cubicBezTo>
                  <a:pt x="68" y="7"/>
                  <a:pt x="57" y="0"/>
                  <a:pt x="46" y="0"/>
                </a:cubicBezTo>
                <a:cubicBezTo>
                  <a:pt x="35" y="0"/>
                  <a:pt x="24" y="7"/>
                  <a:pt x="24" y="21"/>
                </a:cubicBezTo>
                <a:cubicBezTo>
                  <a:pt x="14" y="21"/>
                  <a:pt x="14" y="21"/>
                  <a:pt x="14" y="21"/>
                </a:cubicBezTo>
                <a:cubicBezTo>
                  <a:pt x="6" y="21"/>
                  <a:pt x="0" y="28"/>
                  <a:pt x="0" y="35"/>
                </a:cubicBezTo>
                <a:cubicBezTo>
                  <a:pt x="0" y="41"/>
                  <a:pt x="0" y="41"/>
                  <a:pt x="0" y="41"/>
                </a:cubicBezTo>
                <a:cubicBezTo>
                  <a:pt x="0" y="69"/>
                  <a:pt x="0" y="69"/>
                  <a:pt x="0" y="69"/>
                </a:cubicBezTo>
                <a:cubicBezTo>
                  <a:pt x="0" y="84"/>
                  <a:pt x="12" y="95"/>
                  <a:pt x="26" y="95"/>
                </a:cubicBezTo>
                <a:cubicBezTo>
                  <a:pt x="40" y="95"/>
                  <a:pt x="52" y="84"/>
                  <a:pt x="52" y="69"/>
                </a:cubicBezTo>
                <a:cubicBezTo>
                  <a:pt x="52" y="41"/>
                  <a:pt x="52" y="41"/>
                  <a:pt x="52" y="41"/>
                </a:cubicBezTo>
                <a:cubicBezTo>
                  <a:pt x="52" y="35"/>
                  <a:pt x="52" y="35"/>
                  <a:pt x="52" y="35"/>
                </a:cubicBezTo>
                <a:cubicBezTo>
                  <a:pt x="52" y="28"/>
                  <a:pt x="46" y="21"/>
                  <a:pt x="38" y="21"/>
                </a:cubicBezTo>
                <a:cubicBezTo>
                  <a:pt x="28" y="21"/>
                  <a:pt x="28" y="21"/>
                  <a:pt x="28" y="21"/>
                </a:cubicBezTo>
                <a:cubicBezTo>
                  <a:pt x="28" y="9"/>
                  <a:pt x="37" y="4"/>
                  <a:pt x="46" y="4"/>
                </a:cubicBezTo>
                <a:cubicBezTo>
                  <a:pt x="51" y="4"/>
                  <a:pt x="55" y="6"/>
                  <a:pt x="58" y="8"/>
                </a:cubicBezTo>
                <a:cubicBezTo>
                  <a:pt x="62" y="12"/>
                  <a:pt x="64" y="16"/>
                  <a:pt x="64" y="21"/>
                </a:cubicBezTo>
                <a:cubicBezTo>
                  <a:pt x="64" y="31"/>
                  <a:pt x="64" y="31"/>
                  <a:pt x="64" y="31"/>
                </a:cubicBezTo>
                <a:cubicBezTo>
                  <a:pt x="64" y="44"/>
                  <a:pt x="72" y="50"/>
                  <a:pt x="80" y="50"/>
                </a:cubicBezTo>
                <a:cubicBezTo>
                  <a:pt x="88" y="50"/>
                  <a:pt x="96" y="44"/>
                  <a:pt x="96" y="31"/>
                </a:cubicBezTo>
                <a:cubicBezTo>
                  <a:pt x="96" y="7"/>
                  <a:pt x="96" y="7"/>
                  <a:pt x="96" y="7"/>
                </a:cubicBezTo>
                <a:cubicBezTo>
                  <a:pt x="96" y="6"/>
                  <a:pt x="95" y="5"/>
                  <a:pt x="94" y="5"/>
                </a:cubicBezTo>
                <a:close/>
                <a:moveTo>
                  <a:pt x="24" y="41"/>
                </a:moveTo>
                <a:cubicBezTo>
                  <a:pt x="4" y="41"/>
                  <a:pt x="4" y="41"/>
                  <a:pt x="4" y="41"/>
                </a:cubicBezTo>
                <a:cubicBezTo>
                  <a:pt x="4" y="35"/>
                  <a:pt x="4" y="35"/>
                  <a:pt x="4" y="35"/>
                </a:cubicBezTo>
                <a:cubicBezTo>
                  <a:pt x="4" y="30"/>
                  <a:pt x="8" y="25"/>
                  <a:pt x="14" y="25"/>
                </a:cubicBezTo>
                <a:cubicBezTo>
                  <a:pt x="24" y="25"/>
                  <a:pt x="24" y="25"/>
                  <a:pt x="24" y="25"/>
                </a:cubicBezTo>
                <a:lnTo>
                  <a:pt x="24" y="41"/>
                </a:lnTo>
                <a:close/>
                <a:moveTo>
                  <a:pt x="38" y="25"/>
                </a:moveTo>
                <a:cubicBezTo>
                  <a:pt x="44" y="25"/>
                  <a:pt x="48" y="30"/>
                  <a:pt x="48" y="35"/>
                </a:cubicBezTo>
                <a:cubicBezTo>
                  <a:pt x="48" y="41"/>
                  <a:pt x="48" y="41"/>
                  <a:pt x="48" y="41"/>
                </a:cubicBezTo>
                <a:cubicBezTo>
                  <a:pt x="28" y="41"/>
                  <a:pt x="28" y="41"/>
                  <a:pt x="28" y="41"/>
                </a:cubicBezTo>
                <a:cubicBezTo>
                  <a:pt x="28" y="25"/>
                  <a:pt x="28" y="25"/>
                  <a:pt x="28" y="25"/>
                </a:cubicBezTo>
                <a:lnTo>
                  <a:pt x="38" y="25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8" name="Freeform 80">
            <a:extLst>
              <a:ext uri="{FF2B5EF4-FFF2-40B4-BE49-F238E27FC236}">
                <a16:creationId xmlns="" xmlns:a16="http://schemas.microsoft.com/office/drawing/2014/main" id="{FE5F0887-A226-465D-A801-A4B2CF4535A9}"/>
              </a:ext>
            </a:extLst>
          </p:cNvPr>
          <p:cNvSpPr>
            <a:spLocks noEditPoints="1"/>
          </p:cNvSpPr>
          <p:nvPr/>
        </p:nvSpPr>
        <p:spPr bwMode="auto">
          <a:xfrm>
            <a:off x="4257906" y="3988156"/>
            <a:ext cx="136502" cy="297941"/>
          </a:xfrm>
          <a:custGeom>
            <a:avLst/>
            <a:gdLst>
              <a:gd name="T0" fmla="*/ 42 w 44"/>
              <a:gd name="T1" fmla="*/ 20 h 96"/>
              <a:gd name="T2" fmla="*/ 36 w 44"/>
              <a:gd name="T3" fmla="*/ 20 h 96"/>
              <a:gd name="T4" fmla="*/ 36 w 44"/>
              <a:gd name="T5" fmla="*/ 2 h 96"/>
              <a:gd name="T6" fmla="*/ 34 w 44"/>
              <a:gd name="T7" fmla="*/ 0 h 96"/>
              <a:gd name="T8" fmla="*/ 10 w 44"/>
              <a:gd name="T9" fmla="*/ 0 h 96"/>
              <a:gd name="T10" fmla="*/ 8 w 44"/>
              <a:gd name="T11" fmla="*/ 2 h 96"/>
              <a:gd name="T12" fmla="*/ 8 w 44"/>
              <a:gd name="T13" fmla="*/ 20 h 96"/>
              <a:gd name="T14" fmla="*/ 2 w 44"/>
              <a:gd name="T15" fmla="*/ 20 h 96"/>
              <a:gd name="T16" fmla="*/ 0 w 44"/>
              <a:gd name="T17" fmla="*/ 22 h 96"/>
              <a:gd name="T18" fmla="*/ 0 w 44"/>
              <a:gd name="T19" fmla="*/ 78 h 96"/>
              <a:gd name="T20" fmla="*/ 18 w 44"/>
              <a:gd name="T21" fmla="*/ 96 h 96"/>
              <a:gd name="T22" fmla="*/ 26 w 44"/>
              <a:gd name="T23" fmla="*/ 96 h 96"/>
              <a:gd name="T24" fmla="*/ 44 w 44"/>
              <a:gd name="T25" fmla="*/ 78 h 96"/>
              <a:gd name="T26" fmla="*/ 44 w 44"/>
              <a:gd name="T27" fmla="*/ 22 h 96"/>
              <a:gd name="T28" fmla="*/ 42 w 44"/>
              <a:gd name="T29" fmla="*/ 20 h 96"/>
              <a:gd name="T30" fmla="*/ 12 w 44"/>
              <a:gd name="T31" fmla="*/ 4 h 96"/>
              <a:gd name="T32" fmla="*/ 32 w 44"/>
              <a:gd name="T33" fmla="*/ 4 h 96"/>
              <a:gd name="T34" fmla="*/ 32 w 44"/>
              <a:gd name="T35" fmla="*/ 20 h 96"/>
              <a:gd name="T36" fmla="*/ 12 w 44"/>
              <a:gd name="T37" fmla="*/ 20 h 96"/>
              <a:gd name="T38" fmla="*/ 12 w 44"/>
              <a:gd name="T39" fmla="*/ 4 h 96"/>
              <a:gd name="T40" fmla="*/ 34 w 44"/>
              <a:gd name="T41" fmla="*/ 32 h 96"/>
              <a:gd name="T42" fmla="*/ 10 w 44"/>
              <a:gd name="T43" fmla="*/ 32 h 96"/>
              <a:gd name="T44" fmla="*/ 8 w 44"/>
              <a:gd name="T45" fmla="*/ 30 h 96"/>
              <a:gd name="T46" fmla="*/ 10 w 44"/>
              <a:gd name="T47" fmla="*/ 28 h 96"/>
              <a:gd name="T48" fmla="*/ 34 w 44"/>
              <a:gd name="T49" fmla="*/ 28 h 96"/>
              <a:gd name="T50" fmla="*/ 36 w 44"/>
              <a:gd name="T51" fmla="*/ 30 h 96"/>
              <a:gd name="T52" fmla="*/ 34 w 44"/>
              <a:gd name="T53" fmla="*/ 32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44" h="96">
                <a:moveTo>
                  <a:pt x="42" y="20"/>
                </a:moveTo>
                <a:cubicBezTo>
                  <a:pt x="36" y="20"/>
                  <a:pt x="36" y="20"/>
                  <a:pt x="36" y="20"/>
                </a:cubicBezTo>
                <a:cubicBezTo>
                  <a:pt x="36" y="2"/>
                  <a:pt x="36" y="2"/>
                  <a:pt x="36" y="2"/>
                </a:cubicBezTo>
                <a:cubicBezTo>
                  <a:pt x="36" y="1"/>
                  <a:pt x="35" y="0"/>
                  <a:pt x="34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9" y="0"/>
                  <a:pt x="8" y="1"/>
                  <a:pt x="8" y="2"/>
                </a:cubicBezTo>
                <a:cubicBezTo>
                  <a:pt x="8" y="20"/>
                  <a:pt x="8" y="20"/>
                  <a:pt x="8" y="20"/>
                </a:cubicBezTo>
                <a:cubicBezTo>
                  <a:pt x="2" y="20"/>
                  <a:pt x="2" y="20"/>
                  <a:pt x="2" y="20"/>
                </a:cubicBezTo>
                <a:cubicBezTo>
                  <a:pt x="1" y="20"/>
                  <a:pt x="0" y="21"/>
                  <a:pt x="0" y="22"/>
                </a:cubicBezTo>
                <a:cubicBezTo>
                  <a:pt x="0" y="78"/>
                  <a:pt x="0" y="78"/>
                  <a:pt x="0" y="78"/>
                </a:cubicBezTo>
                <a:cubicBezTo>
                  <a:pt x="0" y="88"/>
                  <a:pt x="8" y="96"/>
                  <a:pt x="18" y="96"/>
                </a:cubicBezTo>
                <a:cubicBezTo>
                  <a:pt x="26" y="96"/>
                  <a:pt x="26" y="96"/>
                  <a:pt x="26" y="96"/>
                </a:cubicBezTo>
                <a:cubicBezTo>
                  <a:pt x="36" y="96"/>
                  <a:pt x="44" y="88"/>
                  <a:pt x="44" y="78"/>
                </a:cubicBezTo>
                <a:cubicBezTo>
                  <a:pt x="44" y="22"/>
                  <a:pt x="44" y="22"/>
                  <a:pt x="44" y="22"/>
                </a:cubicBezTo>
                <a:cubicBezTo>
                  <a:pt x="44" y="21"/>
                  <a:pt x="43" y="20"/>
                  <a:pt x="42" y="20"/>
                </a:cubicBezTo>
                <a:close/>
                <a:moveTo>
                  <a:pt x="12" y="4"/>
                </a:moveTo>
                <a:cubicBezTo>
                  <a:pt x="32" y="4"/>
                  <a:pt x="32" y="4"/>
                  <a:pt x="32" y="4"/>
                </a:cubicBezTo>
                <a:cubicBezTo>
                  <a:pt x="32" y="20"/>
                  <a:pt x="32" y="20"/>
                  <a:pt x="32" y="20"/>
                </a:cubicBezTo>
                <a:cubicBezTo>
                  <a:pt x="12" y="20"/>
                  <a:pt x="12" y="20"/>
                  <a:pt x="12" y="20"/>
                </a:cubicBezTo>
                <a:lnTo>
                  <a:pt x="12" y="4"/>
                </a:lnTo>
                <a:close/>
                <a:moveTo>
                  <a:pt x="34" y="32"/>
                </a:moveTo>
                <a:cubicBezTo>
                  <a:pt x="10" y="32"/>
                  <a:pt x="10" y="32"/>
                  <a:pt x="10" y="32"/>
                </a:cubicBezTo>
                <a:cubicBezTo>
                  <a:pt x="9" y="32"/>
                  <a:pt x="8" y="31"/>
                  <a:pt x="8" y="30"/>
                </a:cubicBezTo>
                <a:cubicBezTo>
                  <a:pt x="8" y="29"/>
                  <a:pt x="9" y="28"/>
                  <a:pt x="10" y="28"/>
                </a:cubicBezTo>
                <a:cubicBezTo>
                  <a:pt x="34" y="28"/>
                  <a:pt x="34" y="28"/>
                  <a:pt x="34" y="28"/>
                </a:cubicBezTo>
                <a:cubicBezTo>
                  <a:pt x="35" y="28"/>
                  <a:pt x="36" y="29"/>
                  <a:pt x="36" y="30"/>
                </a:cubicBezTo>
                <a:cubicBezTo>
                  <a:pt x="36" y="31"/>
                  <a:pt x="35" y="32"/>
                  <a:pt x="34" y="3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29" name="Freeform 81">
            <a:extLst>
              <a:ext uri="{FF2B5EF4-FFF2-40B4-BE49-F238E27FC236}">
                <a16:creationId xmlns="" xmlns:a16="http://schemas.microsoft.com/office/drawing/2014/main" id="{30602A19-A6A5-4702-B891-CFBA168811EF}"/>
              </a:ext>
            </a:extLst>
          </p:cNvPr>
          <p:cNvSpPr>
            <a:spLocks/>
          </p:cNvSpPr>
          <p:nvPr/>
        </p:nvSpPr>
        <p:spPr bwMode="auto">
          <a:xfrm>
            <a:off x="4307782" y="4013093"/>
            <a:ext cx="11813" cy="24938"/>
          </a:xfrm>
          <a:custGeom>
            <a:avLst/>
            <a:gdLst>
              <a:gd name="T0" fmla="*/ 2 w 4"/>
              <a:gd name="T1" fmla="*/ 0 h 8"/>
              <a:gd name="T2" fmla="*/ 0 w 4"/>
              <a:gd name="T3" fmla="*/ 2 h 8"/>
              <a:gd name="T4" fmla="*/ 0 w 4"/>
              <a:gd name="T5" fmla="*/ 6 h 8"/>
              <a:gd name="T6" fmla="*/ 2 w 4"/>
              <a:gd name="T7" fmla="*/ 8 h 8"/>
              <a:gd name="T8" fmla="*/ 4 w 4"/>
              <a:gd name="T9" fmla="*/ 6 h 8"/>
              <a:gd name="T10" fmla="*/ 4 w 4"/>
              <a:gd name="T11" fmla="*/ 2 h 8"/>
              <a:gd name="T12" fmla="*/ 2 w 4"/>
              <a:gd name="T13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" h="8"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6"/>
                  <a:pt x="0" y="6"/>
                  <a:pt x="0" y="6"/>
                </a:cubicBezTo>
                <a:cubicBezTo>
                  <a:pt x="0" y="7"/>
                  <a:pt x="1" y="8"/>
                  <a:pt x="2" y="8"/>
                </a:cubicBezTo>
                <a:cubicBezTo>
                  <a:pt x="3" y="8"/>
                  <a:pt x="4" y="7"/>
                  <a:pt x="4" y="6"/>
                </a:cubicBezTo>
                <a:cubicBezTo>
                  <a:pt x="4" y="2"/>
                  <a:pt x="4" y="2"/>
                  <a:pt x="4" y="2"/>
                </a:cubicBezTo>
                <a:cubicBezTo>
                  <a:pt x="4" y="1"/>
                  <a:pt x="3" y="0"/>
                  <a:pt x="2" y="0"/>
                </a:cubicBezTo>
                <a:close/>
              </a:path>
            </a:pathLst>
          </a:custGeom>
          <a:solidFill>
            <a:schemeClr val="bg1"/>
          </a:solidFill>
          <a:ln w="9525">
            <a:solidFill>
              <a:schemeClr val="bg1">
                <a:lumMod val="95000"/>
              </a:schemeClr>
            </a:solidFill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0" name="Freeform 82">
            <a:extLst>
              <a:ext uri="{FF2B5EF4-FFF2-40B4-BE49-F238E27FC236}">
                <a16:creationId xmlns="" xmlns:a16="http://schemas.microsoft.com/office/drawing/2014/main" id="{7B00C3F7-991F-4D52-9065-F9D7E11E8581}"/>
              </a:ext>
            </a:extLst>
          </p:cNvPr>
          <p:cNvSpPr>
            <a:spLocks/>
          </p:cNvSpPr>
          <p:nvPr/>
        </p:nvSpPr>
        <p:spPr bwMode="auto">
          <a:xfrm>
            <a:off x="4332719" y="4013093"/>
            <a:ext cx="11813" cy="24938"/>
          </a:xfrm>
          <a:custGeom>
            <a:avLst/>
            <a:gdLst>
              <a:gd name="T0" fmla="*/ 2 w 4"/>
              <a:gd name="T1" fmla="*/ 0 h 8"/>
              <a:gd name="T2" fmla="*/ 0 w 4"/>
              <a:gd name="T3" fmla="*/ 2 h 8"/>
              <a:gd name="T4" fmla="*/ 0 w 4"/>
              <a:gd name="T5" fmla="*/ 6 h 8"/>
              <a:gd name="T6" fmla="*/ 2 w 4"/>
              <a:gd name="T7" fmla="*/ 8 h 8"/>
              <a:gd name="T8" fmla="*/ 4 w 4"/>
              <a:gd name="T9" fmla="*/ 6 h 8"/>
              <a:gd name="T10" fmla="*/ 4 w 4"/>
              <a:gd name="T11" fmla="*/ 2 h 8"/>
              <a:gd name="T12" fmla="*/ 2 w 4"/>
              <a:gd name="T13" fmla="*/ 0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" h="8"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6"/>
                  <a:pt x="0" y="6"/>
                  <a:pt x="0" y="6"/>
                </a:cubicBezTo>
                <a:cubicBezTo>
                  <a:pt x="0" y="7"/>
                  <a:pt x="1" y="8"/>
                  <a:pt x="2" y="8"/>
                </a:cubicBezTo>
                <a:cubicBezTo>
                  <a:pt x="3" y="8"/>
                  <a:pt x="4" y="7"/>
                  <a:pt x="4" y="6"/>
                </a:cubicBezTo>
                <a:cubicBezTo>
                  <a:pt x="4" y="2"/>
                  <a:pt x="4" y="2"/>
                  <a:pt x="4" y="2"/>
                </a:cubicBezTo>
                <a:cubicBezTo>
                  <a:pt x="4" y="1"/>
                  <a:pt x="3" y="0"/>
                  <a:pt x="2" y="0"/>
                </a:cubicBezTo>
                <a:close/>
              </a:path>
            </a:pathLst>
          </a:custGeom>
          <a:solidFill>
            <a:schemeClr val="bg1"/>
          </a:solidFill>
          <a:ln w="9525">
            <a:solidFill>
              <a:schemeClr val="bg1">
                <a:lumMod val="95000"/>
              </a:schemeClr>
            </a:solidFill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1" name="Freeform 86">
            <a:extLst>
              <a:ext uri="{FF2B5EF4-FFF2-40B4-BE49-F238E27FC236}">
                <a16:creationId xmlns="" xmlns:a16="http://schemas.microsoft.com/office/drawing/2014/main" id="{F761B371-C4FC-40F5-8783-917CEFD7A150}"/>
              </a:ext>
            </a:extLst>
          </p:cNvPr>
          <p:cNvSpPr>
            <a:spLocks noEditPoints="1"/>
          </p:cNvSpPr>
          <p:nvPr/>
        </p:nvSpPr>
        <p:spPr bwMode="auto">
          <a:xfrm>
            <a:off x="6775656" y="1605899"/>
            <a:ext cx="297941" cy="297941"/>
          </a:xfrm>
          <a:custGeom>
            <a:avLst/>
            <a:gdLst>
              <a:gd name="T0" fmla="*/ 94 w 96"/>
              <a:gd name="T1" fmla="*/ 0 h 96"/>
              <a:gd name="T2" fmla="*/ 2 w 96"/>
              <a:gd name="T3" fmla="*/ 0 h 96"/>
              <a:gd name="T4" fmla="*/ 0 w 96"/>
              <a:gd name="T5" fmla="*/ 2 h 96"/>
              <a:gd name="T6" fmla="*/ 0 w 96"/>
              <a:gd name="T7" fmla="*/ 94 h 96"/>
              <a:gd name="T8" fmla="*/ 2 w 96"/>
              <a:gd name="T9" fmla="*/ 96 h 96"/>
              <a:gd name="T10" fmla="*/ 94 w 96"/>
              <a:gd name="T11" fmla="*/ 96 h 96"/>
              <a:gd name="T12" fmla="*/ 96 w 96"/>
              <a:gd name="T13" fmla="*/ 94 h 96"/>
              <a:gd name="T14" fmla="*/ 96 w 96"/>
              <a:gd name="T15" fmla="*/ 2 h 96"/>
              <a:gd name="T16" fmla="*/ 94 w 96"/>
              <a:gd name="T17" fmla="*/ 0 h 96"/>
              <a:gd name="T18" fmla="*/ 48 w 96"/>
              <a:gd name="T19" fmla="*/ 84 h 96"/>
              <a:gd name="T20" fmla="*/ 12 w 96"/>
              <a:gd name="T21" fmla="*/ 48 h 96"/>
              <a:gd name="T22" fmla="*/ 48 w 96"/>
              <a:gd name="T23" fmla="*/ 12 h 96"/>
              <a:gd name="T24" fmla="*/ 84 w 96"/>
              <a:gd name="T25" fmla="*/ 48 h 96"/>
              <a:gd name="T26" fmla="*/ 48 w 96"/>
              <a:gd name="T27" fmla="*/ 84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96" h="96">
                <a:moveTo>
                  <a:pt x="94" y="0"/>
                </a:move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94"/>
                  <a:pt x="0" y="94"/>
                  <a:pt x="0" y="94"/>
                </a:cubicBezTo>
                <a:cubicBezTo>
                  <a:pt x="0" y="95"/>
                  <a:pt x="1" y="96"/>
                  <a:pt x="2" y="96"/>
                </a:cubicBezTo>
                <a:cubicBezTo>
                  <a:pt x="94" y="96"/>
                  <a:pt x="94" y="96"/>
                  <a:pt x="94" y="96"/>
                </a:cubicBezTo>
                <a:cubicBezTo>
                  <a:pt x="95" y="96"/>
                  <a:pt x="96" y="95"/>
                  <a:pt x="96" y="94"/>
                </a:cubicBezTo>
                <a:cubicBezTo>
                  <a:pt x="96" y="2"/>
                  <a:pt x="96" y="2"/>
                  <a:pt x="96" y="2"/>
                </a:cubicBezTo>
                <a:cubicBezTo>
                  <a:pt x="96" y="1"/>
                  <a:pt x="95" y="0"/>
                  <a:pt x="94" y="0"/>
                </a:cubicBezTo>
                <a:close/>
                <a:moveTo>
                  <a:pt x="48" y="84"/>
                </a:moveTo>
                <a:cubicBezTo>
                  <a:pt x="28" y="84"/>
                  <a:pt x="12" y="68"/>
                  <a:pt x="12" y="48"/>
                </a:cubicBezTo>
                <a:cubicBezTo>
                  <a:pt x="12" y="28"/>
                  <a:pt x="28" y="12"/>
                  <a:pt x="48" y="12"/>
                </a:cubicBezTo>
                <a:cubicBezTo>
                  <a:pt x="68" y="12"/>
                  <a:pt x="84" y="28"/>
                  <a:pt x="84" y="48"/>
                </a:cubicBezTo>
                <a:cubicBezTo>
                  <a:pt x="84" y="68"/>
                  <a:pt x="68" y="84"/>
                  <a:pt x="48" y="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2" name="Freeform 87">
            <a:extLst>
              <a:ext uri="{FF2B5EF4-FFF2-40B4-BE49-F238E27FC236}">
                <a16:creationId xmlns="" xmlns:a16="http://schemas.microsoft.com/office/drawing/2014/main" id="{24078B2A-5B6F-44C0-859C-93614ED12241}"/>
              </a:ext>
            </a:extLst>
          </p:cNvPr>
          <p:cNvSpPr>
            <a:spLocks noEditPoints="1"/>
          </p:cNvSpPr>
          <p:nvPr/>
        </p:nvSpPr>
        <p:spPr bwMode="auto">
          <a:xfrm>
            <a:off x="6887221" y="1717463"/>
            <a:ext cx="74814" cy="74814"/>
          </a:xfrm>
          <a:custGeom>
            <a:avLst/>
            <a:gdLst>
              <a:gd name="T0" fmla="*/ 12 w 24"/>
              <a:gd name="T1" fmla="*/ 0 h 24"/>
              <a:gd name="T2" fmla="*/ 0 w 24"/>
              <a:gd name="T3" fmla="*/ 12 h 24"/>
              <a:gd name="T4" fmla="*/ 12 w 24"/>
              <a:gd name="T5" fmla="*/ 24 h 24"/>
              <a:gd name="T6" fmla="*/ 24 w 24"/>
              <a:gd name="T7" fmla="*/ 12 h 24"/>
              <a:gd name="T8" fmla="*/ 12 w 24"/>
              <a:gd name="T9" fmla="*/ 0 h 24"/>
              <a:gd name="T10" fmla="*/ 12 w 24"/>
              <a:gd name="T11" fmla="*/ 20 h 24"/>
              <a:gd name="T12" fmla="*/ 4 w 24"/>
              <a:gd name="T13" fmla="*/ 12 h 24"/>
              <a:gd name="T14" fmla="*/ 12 w 24"/>
              <a:gd name="T15" fmla="*/ 4 h 24"/>
              <a:gd name="T16" fmla="*/ 20 w 24"/>
              <a:gd name="T17" fmla="*/ 12 h 24"/>
              <a:gd name="T18" fmla="*/ 12 w 24"/>
              <a:gd name="T19" fmla="*/ 20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4" h="24">
                <a:moveTo>
                  <a:pt x="12" y="0"/>
                </a:moveTo>
                <a:cubicBezTo>
                  <a:pt x="5" y="0"/>
                  <a:pt x="0" y="5"/>
                  <a:pt x="0" y="12"/>
                </a:cubicBezTo>
                <a:cubicBezTo>
                  <a:pt x="0" y="19"/>
                  <a:pt x="5" y="24"/>
                  <a:pt x="12" y="24"/>
                </a:cubicBezTo>
                <a:cubicBezTo>
                  <a:pt x="19" y="24"/>
                  <a:pt x="24" y="19"/>
                  <a:pt x="24" y="12"/>
                </a:cubicBezTo>
                <a:cubicBezTo>
                  <a:pt x="24" y="5"/>
                  <a:pt x="19" y="0"/>
                  <a:pt x="12" y="0"/>
                </a:cubicBezTo>
                <a:close/>
                <a:moveTo>
                  <a:pt x="12" y="20"/>
                </a:moveTo>
                <a:cubicBezTo>
                  <a:pt x="8" y="20"/>
                  <a:pt x="4" y="16"/>
                  <a:pt x="4" y="12"/>
                </a:cubicBezTo>
                <a:cubicBezTo>
                  <a:pt x="4" y="8"/>
                  <a:pt x="8" y="4"/>
                  <a:pt x="12" y="4"/>
                </a:cubicBezTo>
                <a:cubicBezTo>
                  <a:pt x="16" y="4"/>
                  <a:pt x="20" y="8"/>
                  <a:pt x="20" y="12"/>
                </a:cubicBezTo>
                <a:cubicBezTo>
                  <a:pt x="20" y="16"/>
                  <a:pt x="16" y="20"/>
                  <a:pt x="12" y="2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6" name="Oval 135">
            <a:extLst>
              <a:ext uri="{FF2B5EF4-FFF2-40B4-BE49-F238E27FC236}">
                <a16:creationId xmlns="" xmlns:a16="http://schemas.microsoft.com/office/drawing/2014/main" id="{A895E57F-8350-40D9-B56D-1FE56DC5D06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12158" y="1742401"/>
            <a:ext cx="24938" cy="24938"/>
          </a:xfrm>
          <a:prstGeom prst="ellipse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7" name="Freeform 89">
            <a:extLst>
              <a:ext uri="{FF2B5EF4-FFF2-40B4-BE49-F238E27FC236}">
                <a16:creationId xmlns="" xmlns:a16="http://schemas.microsoft.com/office/drawing/2014/main" id="{9DFA69BA-0223-4290-9486-1EB4527F3744}"/>
              </a:ext>
            </a:extLst>
          </p:cNvPr>
          <p:cNvSpPr>
            <a:spLocks/>
          </p:cNvSpPr>
          <p:nvPr/>
        </p:nvSpPr>
        <p:spPr bwMode="auto">
          <a:xfrm>
            <a:off x="6918721" y="1680713"/>
            <a:ext cx="81376" cy="80064"/>
          </a:xfrm>
          <a:custGeom>
            <a:avLst/>
            <a:gdLst>
              <a:gd name="T0" fmla="*/ 2 w 26"/>
              <a:gd name="T1" fmla="*/ 0 h 26"/>
              <a:gd name="T2" fmla="*/ 0 w 26"/>
              <a:gd name="T3" fmla="*/ 2 h 26"/>
              <a:gd name="T4" fmla="*/ 2 w 26"/>
              <a:gd name="T5" fmla="*/ 4 h 26"/>
              <a:gd name="T6" fmla="*/ 22 w 26"/>
              <a:gd name="T7" fmla="*/ 24 h 26"/>
              <a:gd name="T8" fmla="*/ 24 w 26"/>
              <a:gd name="T9" fmla="*/ 26 h 26"/>
              <a:gd name="T10" fmla="*/ 26 w 26"/>
              <a:gd name="T11" fmla="*/ 24 h 26"/>
              <a:gd name="T12" fmla="*/ 2 w 26"/>
              <a:gd name="T13" fmla="*/ 0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" h="26"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13" y="4"/>
                  <a:pt x="22" y="13"/>
                  <a:pt x="22" y="24"/>
                </a:cubicBezTo>
                <a:cubicBezTo>
                  <a:pt x="22" y="25"/>
                  <a:pt x="23" y="26"/>
                  <a:pt x="24" y="26"/>
                </a:cubicBezTo>
                <a:cubicBezTo>
                  <a:pt x="25" y="26"/>
                  <a:pt x="26" y="25"/>
                  <a:pt x="26" y="24"/>
                </a:cubicBezTo>
                <a:cubicBezTo>
                  <a:pt x="26" y="11"/>
                  <a:pt x="15" y="0"/>
                  <a:pt x="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8" name="Freeform 90">
            <a:extLst>
              <a:ext uri="{FF2B5EF4-FFF2-40B4-BE49-F238E27FC236}">
                <a16:creationId xmlns="" xmlns:a16="http://schemas.microsoft.com/office/drawing/2014/main" id="{52D6D491-3B9D-460E-8243-79943DEC1397}"/>
              </a:ext>
            </a:extLst>
          </p:cNvPr>
          <p:cNvSpPr>
            <a:spLocks/>
          </p:cNvSpPr>
          <p:nvPr/>
        </p:nvSpPr>
        <p:spPr bwMode="auto">
          <a:xfrm>
            <a:off x="6850470" y="1748964"/>
            <a:ext cx="81376" cy="80064"/>
          </a:xfrm>
          <a:custGeom>
            <a:avLst/>
            <a:gdLst>
              <a:gd name="T0" fmla="*/ 24 w 26"/>
              <a:gd name="T1" fmla="*/ 22 h 26"/>
              <a:gd name="T2" fmla="*/ 4 w 26"/>
              <a:gd name="T3" fmla="*/ 2 h 26"/>
              <a:gd name="T4" fmla="*/ 2 w 26"/>
              <a:gd name="T5" fmla="*/ 0 h 26"/>
              <a:gd name="T6" fmla="*/ 0 w 26"/>
              <a:gd name="T7" fmla="*/ 2 h 26"/>
              <a:gd name="T8" fmla="*/ 24 w 26"/>
              <a:gd name="T9" fmla="*/ 26 h 26"/>
              <a:gd name="T10" fmla="*/ 26 w 26"/>
              <a:gd name="T11" fmla="*/ 24 h 26"/>
              <a:gd name="T12" fmla="*/ 24 w 26"/>
              <a:gd name="T13" fmla="*/ 22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" h="26">
                <a:moveTo>
                  <a:pt x="24" y="22"/>
                </a:moveTo>
                <a:cubicBezTo>
                  <a:pt x="13" y="22"/>
                  <a:pt x="4" y="13"/>
                  <a:pt x="4" y="2"/>
                </a:cubicBezTo>
                <a:cubicBezTo>
                  <a:pt x="4" y="1"/>
                  <a:pt x="3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15"/>
                  <a:pt x="11" y="26"/>
                  <a:pt x="24" y="26"/>
                </a:cubicBezTo>
                <a:cubicBezTo>
                  <a:pt x="25" y="26"/>
                  <a:pt x="26" y="25"/>
                  <a:pt x="26" y="24"/>
                </a:cubicBezTo>
                <a:cubicBezTo>
                  <a:pt x="26" y="23"/>
                  <a:pt x="25" y="22"/>
                  <a:pt x="24" y="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39" name="Freeform 105">
            <a:extLst>
              <a:ext uri="{FF2B5EF4-FFF2-40B4-BE49-F238E27FC236}">
                <a16:creationId xmlns="" xmlns:a16="http://schemas.microsoft.com/office/drawing/2014/main" id="{450877B0-E9A2-40E3-A326-A58FD3D4A715}"/>
              </a:ext>
            </a:extLst>
          </p:cNvPr>
          <p:cNvSpPr>
            <a:spLocks/>
          </p:cNvSpPr>
          <p:nvPr/>
        </p:nvSpPr>
        <p:spPr bwMode="auto">
          <a:xfrm>
            <a:off x="6918721" y="1655774"/>
            <a:ext cx="106314" cy="105002"/>
          </a:xfrm>
          <a:custGeom>
            <a:avLst/>
            <a:gdLst>
              <a:gd name="T0" fmla="*/ 2 w 34"/>
              <a:gd name="T1" fmla="*/ 0 h 34"/>
              <a:gd name="T2" fmla="*/ 0 w 34"/>
              <a:gd name="T3" fmla="*/ 2 h 34"/>
              <a:gd name="T4" fmla="*/ 2 w 34"/>
              <a:gd name="T5" fmla="*/ 4 h 34"/>
              <a:gd name="T6" fmla="*/ 30 w 34"/>
              <a:gd name="T7" fmla="*/ 32 h 34"/>
              <a:gd name="T8" fmla="*/ 32 w 34"/>
              <a:gd name="T9" fmla="*/ 34 h 34"/>
              <a:gd name="T10" fmla="*/ 34 w 34"/>
              <a:gd name="T11" fmla="*/ 32 h 34"/>
              <a:gd name="T12" fmla="*/ 2 w 34"/>
              <a:gd name="T13" fmla="*/ 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4" h="34">
                <a:moveTo>
                  <a:pt x="2" y="0"/>
                </a:moveTo>
                <a:cubicBezTo>
                  <a:pt x="1" y="0"/>
                  <a:pt x="0" y="1"/>
                  <a:pt x="0" y="2"/>
                </a:cubicBezTo>
                <a:cubicBezTo>
                  <a:pt x="0" y="3"/>
                  <a:pt x="1" y="4"/>
                  <a:pt x="2" y="4"/>
                </a:cubicBezTo>
                <a:cubicBezTo>
                  <a:pt x="17" y="4"/>
                  <a:pt x="30" y="17"/>
                  <a:pt x="30" y="32"/>
                </a:cubicBezTo>
                <a:cubicBezTo>
                  <a:pt x="30" y="33"/>
                  <a:pt x="31" y="34"/>
                  <a:pt x="32" y="34"/>
                </a:cubicBezTo>
                <a:cubicBezTo>
                  <a:pt x="33" y="34"/>
                  <a:pt x="34" y="33"/>
                  <a:pt x="34" y="32"/>
                </a:cubicBezTo>
                <a:cubicBezTo>
                  <a:pt x="34" y="14"/>
                  <a:pt x="20" y="0"/>
                  <a:pt x="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0" name="Freeform 106">
            <a:extLst>
              <a:ext uri="{FF2B5EF4-FFF2-40B4-BE49-F238E27FC236}">
                <a16:creationId xmlns="" xmlns:a16="http://schemas.microsoft.com/office/drawing/2014/main" id="{CB9346B6-09E4-458B-AE6D-3DB1E49CFA45}"/>
              </a:ext>
            </a:extLst>
          </p:cNvPr>
          <p:cNvSpPr>
            <a:spLocks/>
          </p:cNvSpPr>
          <p:nvPr/>
        </p:nvSpPr>
        <p:spPr bwMode="auto">
          <a:xfrm>
            <a:off x="6825532" y="1748964"/>
            <a:ext cx="106314" cy="105002"/>
          </a:xfrm>
          <a:custGeom>
            <a:avLst/>
            <a:gdLst>
              <a:gd name="T0" fmla="*/ 32 w 34"/>
              <a:gd name="T1" fmla="*/ 30 h 34"/>
              <a:gd name="T2" fmla="*/ 4 w 34"/>
              <a:gd name="T3" fmla="*/ 2 h 34"/>
              <a:gd name="T4" fmla="*/ 2 w 34"/>
              <a:gd name="T5" fmla="*/ 0 h 34"/>
              <a:gd name="T6" fmla="*/ 0 w 34"/>
              <a:gd name="T7" fmla="*/ 2 h 34"/>
              <a:gd name="T8" fmla="*/ 32 w 34"/>
              <a:gd name="T9" fmla="*/ 34 h 34"/>
              <a:gd name="T10" fmla="*/ 34 w 34"/>
              <a:gd name="T11" fmla="*/ 32 h 34"/>
              <a:gd name="T12" fmla="*/ 32 w 34"/>
              <a:gd name="T13" fmla="*/ 3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4" h="34">
                <a:moveTo>
                  <a:pt x="32" y="30"/>
                </a:moveTo>
                <a:cubicBezTo>
                  <a:pt x="17" y="30"/>
                  <a:pt x="4" y="17"/>
                  <a:pt x="4" y="2"/>
                </a:cubicBezTo>
                <a:cubicBezTo>
                  <a:pt x="4" y="1"/>
                  <a:pt x="3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20"/>
                  <a:pt x="14" y="34"/>
                  <a:pt x="32" y="34"/>
                </a:cubicBezTo>
                <a:cubicBezTo>
                  <a:pt x="33" y="34"/>
                  <a:pt x="34" y="33"/>
                  <a:pt x="34" y="32"/>
                </a:cubicBezTo>
                <a:cubicBezTo>
                  <a:pt x="34" y="31"/>
                  <a:pt x="33" y="30"/>
                  <a:pt x="32" y="3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2" name="Freeform 108">
            <a:extLst>
              <a:ext uri="{FF2B5EF4-FFF2-40B4-BE49-F238E27FC236}">
                <a16:creationId xmlns="" xmlns:a16="http://schemas.microsoft.com/office/drawing/2014/main" id="{6E2B6AFA-E964-4656-AD6F-4FAFEFC2C353}"/>
              </a:ext>
            </a:extLst>
          </p:cNvPr>
          <p:cNvSpPr>
            <a:spLocks noEditPoints="1"/>
          </p:cNvSpPr>
          <p:nvPr/>
        </p:nvSpPr>
        <p:spPr bwMode="auto">
          <a:xfrm>
            <a:off x="5204920" y="5179285"/>
            <a:ext cx="223128" cy="297941"/>
          </a:xfrm>
          <a:custGeom>
            <a:avLst/>
            <a:gdLst>
              <a:gd name="T0" fmla="*/ 58 w 72"/>
              <a:gd name="T1" fmla="*/ 94 h 96"/>
              <a:gd name="T2" fmla="*/ 58 w 72"/>
              <a:gd name="T3" fmla="*/ 93 h 96"/>
              <a:gd name="T4" fmla="*/ 57 w 72"/>
              <a:gd name="T5" fmla="*/ 93 h 96"/>
              <a:gd name="T6" fmla="*/ 49 w 72"/>
              <a:gd name="T7" fmla="*/ 91 h 96"/>
              <a:gd name="T8" fmla="*/ 43 w 72"/>
              <a:gd name="T9" fmla="*/ 81 h 96"/>
              <a:gd name="T10" fmla="*/ 42 w 72"/>
              <a:gd name="T11" fmla="*/ 76 h 96"/>
              <a:gd name="T12" fmla="*/ 45 w 72"/>
              <a:gd name="T13" fmla="*/ 72 h 96"/>
              <a:gd name="T14" fmla="*/ 46 w 72"/>
              <a:gd name="T15" fmla="*/ 72 h 96"/>
              <a:gd name="T16" fmla="*/ 46 w 72"/>
              <a:gd name="T17" fmla="*/ 72 h 96"/>
              <a:gd name="T18" fmla="*/ 45 w 72"/>
              <a:gd name="T19" fmla="*/ 71 h 96"/>
              <a:gd name="T20" fmla="*/ 43 w 72"/>
              <a:gd name="T21" fmla="*/ 63 h 96"/>
              <a:gd name="T22" fmla="*/ 49 w 72"/>
              <a:gd name="T23" fmla="*/ 53 h 96"/>
              <a:gd name="T24" fmla="*/ 57 w 72"/>
              <a:gd name="T25" fmla="*/ 50 h 96"/>
              <a:gd name="T26" fmla="*/ 58 w 72"/>
              <a:gd name="T27" fmla="*/ 51 h 96"/>
              <a:gd name="T28" fmla="*/ 58 w 72"/>
              <a:gd name="T29" fmla="*/ 50 h 96"/>
              <a:gd name="T30" fmla="*/ 64 w 72"/>
              <a:gd name="T31" fmla="*/ 44 h 96"/>
              <a:gd name="T32" fmla="*/ 72 w 72"/>
              <a:gd name="T33" fmla="*/ 44 h 96"/>
              <a:gd name="T34" fmla="*/ 72 w 72"/>
              <a:gd name="T35" fmla="*/ 22 h 96"/>
              <a:gd name="T36" fmla="*/ 71 w 72"/>
              <a:gd name="T37" fmla="*/ 21 h 96"/>
              <a:gd name="T38" fmla="*/ 51 w 72"/>
              <a:gd name="T39" fmla="*/ 1 h 96"/>
              <a:gd name="T40" fmla="*/ 50 w 72"/>
              <a:gd name="T41" fmla="*/ 0 h 96"/>
              <a:gd name="T42" fmla="*/ 2 w 72"/>
              <a:gd name="T43" fmla="*/ 0 h 96"/>
              <a:gd name="T44" fmla="*/ 0 w 72"/>
              <a:gd name="T45" fmla="*/ 2 h 96"/>
              <a:gd name="T46" fmla="*/ 0 w 72"/>
              <a:gd name="T47" fmla="*/ 38 h 96"/>
              <a:gd name="T48" fmla="*/ 2 w 72"/>
              <a:gd name="T49" fmla="*/ 40 h 96"/>
              <a:gd name="T50" fmla="*/ 4 w 72"/>
              <a:gd name="T51" fmla="*/ 40 h 96"/>
              <a:gd name="T52" fmla="*/ 4 w 72"/>
              <a:gd name="T53" fmla="*/ 48 h 96"/>
              <a:gd name="T54" fmla="*/ 2 w 72"/>
              <a:gd name="T55" fmla="*/ 48 h 96"/>
              <a:gd name="T56" fmla="*/ 0 w 72"/>
              <a:gd name="T57" fmla="*/ 50 h 96"/>
              <a:gd name="T58" fmla="*/ 0 w 72"/>
              <a:gd name="T59" fmla="*/ 94 h 96"/>
              <a:gd name="T60" fmla="*/ 2 w 72"/>
              <a:gd name="T61" fmla="*/ 96 h 96"/>
              <a:gd name="T62" fmla="*/ 59 w 72"/>
              <a:gd name="T63" fmla="*/ 96 h 96"/>
              <a:gd name="T64" fmla="*/ 58 w 72"/>
              <a:gd name="T65" fmla="*/ 94 h 96"/>
              <a:gd name="T66" fmla="*/ 52 w 72"/>
              <a:gd name="T67" fmla="*/ 22 h 96"/>
              <a:gd name="T68" fmla="*/ 54 w 72"/>
              <a:gd name="T69" fmla="*/ 20 h 96"/>
              <a:gd name="T70" fmla="*/ 56 w 72"/>
              <a:gd name="T71" fmla="*/ 22 h 96"/>
              <a:gd name="T72" fmla="*/ 56 w 72"/>
              <a:gd name="T73" fmla="*/ 38 h 96"/>
              <a:gd name="T74" fmla="*/ 54 w 72"/>
              <a:gd name="T75" fmla="*/ 40 h 96"/>
              <a:gd name="T76" fmla="*/ 52 w 72"/>
              <a:gd name="T77" fmla="*/ 38 h 96"/>
              <a:gd name="T78" fmla="*/ 52 w 72"/>
              <a:gd name="T79" fmla="*/ 22 h 96"/>
              <a:gd name="T80" fmla="*/ 20 w 72"/>
              <a:gd name="T81" fmla="*/ 34 h 96"/>
              <a:gd name="T82" fmla="*/ 18 w 72"/>
              <a:gd name="T83" fmla="*/ 36 h 96"/>
              <a:gd name="T84" fmla="*/ 16 w 72"/>
              <a:gd name="T85" fmla="*/ 34 h 96"/>
              <a:gd name="T86" fmla="*/ 16 w 72"/>
              <a:gd name="T87" fmla="*/ 14 h 96"/>
              <a:gd name="T88" fmla="*/ 18 w 72"/>
              <a:gd name="T89" fmla="*/ 12 h 96"/>
              <a:gd name="T90" fmla="*/ 20 w 72"/>
              <a:gd name="T91" fmla="*/ 14 h 96"/>
              <a:gd name="T92" fmla="*/ 20 w 72"/>
              <a:gd name="T93" fmla="*/ 34 h 96"/>
              <a:gd name="T94" fmla="*/ 32 w 72"/>
              <a:gd name="T95" fmla="*/ 34 h 96"/>
              <a:gd name="T96" fmla="*/ 30 w 72"/>
              <a:gd name="T97" fmla="*/ 36 h 96"/>
              <a:gd name="T98" fmla="*/ 28 w 72"/>
              <a:gd name="T99" fmla="*/ 34 h 96"/>
              <a:gd name="T100" fmla="*/ 28 w 72"/>
              <a:gd name="T101" fmla="*/ 14 h 96"/>
              <a:gd name="T102" fmla="*/ 30 w 72"/>
              <a:gd name="T103" fmla="*/ 12 h 96"/>
              <a:gd name="T104" fmla="*/ 32 w 72"/>
              <a:gd name="T105" fmla="*/ 14 h 96"/>
              <a:gd name="T106" fmla="*/ 32 w 72"/>
              <a:gd name="T107" fmla="*/ 34 h 96"/>
              <a:gd name="T108" fmla="*/ 40 w 72"/>
              <a:gd name="T109" fmla="*/ 34 h 96"/>
              <a:gd name="T110" fmla="*/ 40 w 72"/>
              <a:gd name="T111" fmla="*/ 14 h 96"/>
              <a:gd name="T112" fmla="*/ 42 w 72"/>
              <a:gd name="T113" fmla="*/ 12 h 96"/>
              <a:gd name="T114" fmla="*/ 44 w 72"/>
              <a:gd name="T115" fmla="*/ 14 h 96"/>
              <a:gd name="T116" fmla="*/ 44 w 72"/>
              <a:gd name="T117" fmla="*/ 34 h 96"/>
              <a:gd name="T118" fmla="*/ 42 w 72"/>
              <a:gd name="T119" fmla="*/ 36 h 96"/>
              <a:gd name="T120" fmla="*/ 40 w 72"/>
              <a:gd name="T121" fmla="*/ 34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72" h="96">
                <a:moveTo>
                  <a:pt x="58" y="94"/>
                </a:moveTo>
                <a:cubicBezTo>
                  <a:pt x="58" y="93"/>
                  <a:pt x="58" y="93"/>
                  <a:pt x="58" y="93"/>
                </a:cubicBezTo>
                <a:cubicBezTo>
                  <a:pt x="57" y="93"/>
                  <a:pt x="57" y="93"/>
                  <a:pt x="57" y="93"/>
                </a:cubicBezTo>
                <a:cubicBezTo>
                  <a:pt x="54" y="95"/>
                  <a:pt x="50" y="94"/>
                  <a:pt x="49" y="91"/>
                </a:cubicBezTo>
                <a:cubicBezTo>
                  <a:pt x="43" y="81"/>
                  <a:pt x="43" y="81"/>
                  <a:pt x="43" y="81"/>
                </a:cubicBezTo>
                <a:cubicBezTo>
                  <a:pt x="42" y="79"/>
                  <a:pt x="42" y="78"/>
                  <a:pt x="42" y="76"/>
                </a:cubicBezTo>
                <a:cubicBezTo>
                  <a:pt x="43" y="74"/>
                  <a:pt x="44" y="73"/>
                  <a:pt x="45" y="72"/>
                </a:cubicBezTo>
                <a:cubicBezTo>
                  <a:pt x="46" y="72"/>
                  <a:pt x="46" y="72"/>
                  <a:pt x="46" y="72"/>
                </a:cubicBezTo>
                <a:cubicBezTo>
                  <a:pt x="46" y="72"/>
                  <a:pt x="46" y="72"/>
                  <a:pt x="46" y="72"/>
                </a:cubicBezTo>
                <a:cubicBezTo>
                  <a:pt x="45" y="71"/>
                  <a:pt x="45" y="71"/>
                  <a:pt x="45" y="71"/>
                </a:cubicBezTo>
                <a:cubicBezTo>
                  <a:pt x="42" y="69"/>
                  <a:pt x="41" y="66"/>
                  <a:pt x="43" y="63"/>
                </a:cubicBezTo>
                <a:cubicBezTo>
                  <a:pt x="49" y="53"/>
                  <a:pt x="49" y="53"/>
                  <a:pt x="49" y="53"/>
                </a:cubicBezTo>
                <a:cubicBezTo>
                  <a:pt x="50" y="50"/>
                  <a:pt x="54" y="49"/>
                  <a:pt x="57" y="50"/>
                </a:cubicBezTo>
                <a:cubicBezTo>
                  <a:pt x="58" y="51"/>
                  <a:pt x="58" y="51"/>
                  <a:pt x="58" y="51"/>
                </a:cubicBezTo>
                <a:cubicBezTo>
                  <a:pt x="58" y="50"/>
                  <a:pt x="58" y="50"/>
                  <a:pt x="58" y="50"/>
                </a:cubicBezTo>
                <a:cubicBezTo>
                  <a:pt x="58" y="46"/>
                  <a:pt x="61" y="44"/>
                  <a:pt x="64" y="44"/>
                </a:cubicBezTo>
                <a:cubicBezTo>
                  <a:pt x="72" y="44"/>
                  <a:pt x="72" y="44"/>
                  <a:pt x="72" y="44"/>
                </a:cubicBezTo>
                <a:cubicBezTo>
                  <a:pt x="72" y="22"/>
                  <a:pt x="72" y="22"/>
                  <a:pt x="72" y="22"/>
                </a:cubicBezTo>
                <a:cubicBezTo>
                  <a:pt x="72" y="21"/>
                  <a:pt x="72" y="21"/>
                  <a:pt x="71" y="21"/>
                </a:cubicBezTo>
                <a:cubicBezTo>
                  <a:pt x="51" y="1"/>
                  <a:pt x="51" y="1"/>
                  <a:pt x="51" y="1"/>
                </a:cubicBezTo>
                <a:cubicBezTo>
                  <a:pt x="51" y="0"/>
                  <a:pt x="51" y="0"/>
                  <a:pt x="50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38"/>
                  <a:pt x="0" y="38"/>
                  <a:pt x="0" y="38"/>
                </a:cubicBezTo>
                <a:cubicBezTo>
                  <a:pt x="0" y="39"/>
                  <a:pt x="1" y="40"/>
                  <a:pt x="2" y="40"/>
                </a:cubicBezTo>
                <a:cubicBezTo>
                  <a:pt x="4" y="40"/>
                  <a:pt x="4" y="40"/>
                  <a:pt x="4" y="40"/>
                </a:cubicBezTo>
                <a:cubicBezTo>
                  <a:pt x="4" y="48"/>
                  <a:pt x="4" y="48"/>
                  <a:pt x="4" y="48"/>
                </a:cubicBezTo>
                <a:cubicBezTo>
                  <a:pt x="2" y="48"/>
                  <a:pt x="2" y="48"/>
                  <a:pt x="2" y="48"/>
                </a:cubicBezTo>
                <a:cubicBezTo>
                  <a:pt x="1" y="48"/>
                  <a:pt x="0" y="49"/>
                  <a:pt x="0" y="50"/>
                </a:cubicBezTo>
                <a:cubicBezTo>
                  <a:pt x="0" y="94"/>
                  <a:pt x="0" y="94"/>
                  <a:pt x="0" y="94"/>
                </a:cubicBezTo>
                <a:cubicBezTo>
                  <a:pt x="0" y="95"/>
                  <a:pt x="1" y="96"/>
                  <a:pt x="2" y="96"/>
                </a:cubicBezTo>
                <a:cubicBezTo>
                  <a:pt x="59" y="96"/>
                  <a:pt x="59" y="96"/>
                  <a:pt x="59" y="96"/>
                </a:cubicBezTo>
                <a:cubicBezTo>
                  <a:pt x="58" y="95"/>
                  <a:pt x="58" y="95"/>
                  <a:pt x="58" y="94"/>
                </a:cubicBezTo>
                <a:close/>
                <a:moveTo>
                  <a:pt x="52" y="22"/>
                </a:moveTo>
                <a:cubicBezTo>
                  <a:pt x="52" y="21"/>
                  <a:pt x="53" y="20"/>
                  <a:pt x="54" y="20"/>
                </a:cubicBezTo>
                <a:cubicBezTo>
                  <a:pt x="55" y="20"/>
                  <a:pt x="56" y="21"/>
                  <a:pt x="56" y="22"/>
                </a:cubicBezTo>
                <a:cubicBezTo>
                  <a:pt x="56" y="38"/>
                  <a:pt x="56" y="38"/>
                  <a:pt x="56" y="38"/>
                </a:cubicBezTo>
                <a:cubicBezTo>
                  <a:pt x="56" y="39"/>
                  <a:pt x="55" y="40"/>
                  <a:pt x="54" y="40"/>
                </a:cubicBezTo>
                <a:cubicBezTo>
                  <a:pt x="53" y="40"/>
                  <a:pt x="52" y="39"/>
                  <a:pt x="52" y="38"/>
                </a:cubicBezTo>
                <a:lnTo>
                  <a:pt x="52" y="22"/>
                </a:lnTo>
                <a:close/>
                <a:moveTo>
                  <a:pt x="20" y="34"/>
                </a:moveTo>
                <a:cubicBezTo>
                  <a:pt x="20" y="35"/>
                  <a:pt x="19" y="36"/>
                  <a:pt x="18" y="36"/>
                </a:cubicBezTo>
                <a:cubicBezTo>
                  <a:pt x="17" y="36"/>
                  <a:pt x="16" y="35"/>
                  <a:pt x="16" y="34"/>
                </a:cubicBezTo>
                <a:cubicBezTo>
                  <a:pt x="16" y="14"/>
                  <a:pt x="16" y="14"/>
                  <a:pt x="16" y="14"/>
                </a:cubicBezTo>
                <a:cubicBezTo>
                  <a:pt x="16" y="13"/>
                  <a:pt x="17" y="12"/>
                  <a:pt x="18" y="12"/>
                </a:cubicBezTo>
                <a:cubicBezTo>
                  <a:pt x="19" y="12"/>
                  <a:pt x="20" y="13"/>
                  <a:pt x="20" y="14"/>
                </a:cubicBezTo>
                <a:lnTo>
                  <a:pt x="20" y="34"/>
                </a:lnTo>
                <a:close/>
                <a:moveTo>
                  <a:pt x="32" y="34"/>
                </a:moveTo>
                <a:cubicBezTo>
                  <a:pt x="32" y="35"/>
                  <a:pt x="31" y="36"/>
                  <a:pt x="30" y="36"/>
                </a:cubicBezTo>
                <a:cubicBezTo>
                  <a:pt x="29" y="36"/>
                  <a:pt x="28" y="35"/>
                  <a:pt x="28" y="34"/>
                </a:cubicBezTo>
                <a:cubicBezTo>
                  <a:pt x="28" y="14"/>
                  <a:pt x="28" y="14"/>
                  <a:pt x="28" y="14"/>
                </a:cubicBezTo>
                <a:cubicBezTo>
                  <a:pt x="28" y="13"/>
                  <a:pt x="29" y="12"/>
                  <a:pt x="30" y="12"/>
                </a:cubicBezTo>
                <a:cubicBezTo>
                  <a:pt x="31" y="12"/>
                  <a:pt x="32" y="13"/>
                  <a:pt x="32" y="14"/>
                </a:cubicBezTo>
                <a:lnTo>
                  <a:pt x="32" y="34"/>
                </a:lnTo>
                <a:close/>
                <a:moveTo>
                  <a:pt x="40" y="34"/>
                </a:moveTo>
                <a:cubicBezTo>
                  <a:pt x="40" y="14"/>
                  <a:pt x="40" y="14"/>
                  <a:pt x="40" y="14"/>
                </a:cubicBezTo>
                <a:cubicBezTo>
                  <a:pt x="40" y="13"/>
                  <a:pt x="41" y="12"/>
                  <a:pt x="42" y="12"/>
                </a:cubicBezTo>
                <a:cubicBezTo>
                  <a:pt x="43" y="12"/>
                  <a:pt x="44" y="13"/>
                  <a:pt x="44" y="14"/>
                </a:cubicBezTo>
                <a:cubicBezTo>
                  <a:pt x="44" y="34"/>
                  <a:pt x="44" y="34"/>
                  <a:pt x="44" y="34"/>
                </a:cubicBezTo>
                <a:cubicBezTo>
                  <a:pt x="44" y="35"/>
                  <a:pt x="43" y="36"/>
                  <a:pt x="42" y="36"/>
                </a:cubicBezTo>
                <a:cubicBezTo>
                  <a:pt x="41" y="36"/>
                  <a:pt x="40" y="35"/>
                  <a:pt x="40" y="3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47" name="Freeform 109">
            <a:extLst>
              <a:ext uri="{FF2B5EF4-FFF2-40B4-BE49-F238E27FC236}">
                <a16:creationId xmlns="" xmlns:a16="http://schemas.microsoft.com/office/drawing/2014/main" id="{DB231719-53EC-42D6-A81C-48C1F94B104A}"/>
              </a:ext>
            </a:extLst>
          </p:cNvPr>
          <p:cNvSpPr>
            <a:spLocks noEditPoints="1"/>
          </p:cNvSpPr>
          <p:nvPr/>
        </p:nvSpPr>
        <p:spPr bwMode="auto">
          <a:xfrm>
            <a:off x="5313858" y="5327599"/>
            <a:ext cx="148315" cy="149627"/>
          </a:xfrm>
          <a:custGeom>
            <a:avLst/>
            <a:gdLst>
              <a:gd name="T0" fmla="*/ 47 w 48"/>
              <a:gd name="T1" fmla="*/ 28 h 48"/>
              <a:gd name="T2" fmla="*/ 44 w 48"/>
              <a:gd name="T3" fmla="*/ 26 h 48"/>
              <a:gd name="T4" fmla="*/ 44 w 48"/>
              <a:gd name="T5" fmla="*/ 24 h 48"/>
              <a:gd name="T6" fmla="*/ 44 w 48"/>
              <a:gd name="T7" fmla="*/ 22 h 48"/>
              <a:gd name="T8" fmla="*/ 47 w 48"/>
              <a:gd name="T9" fmla="*/ 20 h 48"/>
              <a:gd name="T10" fmla="*/ 48 w 48"/>
              <a:gd name="T11" fmla="*/ 17 h 48"/>
              <a:gd name="T12" fmla="*/ 42 w 48"/>
              <a:gd name="T13" fmla="*/ 7 h 48"/>
              <a:gd name="T14" fmla="*/ 41 w 48"/>
              <a:gd name="T15" fmla="*/ 6 h 48"/>
              <a:gd name="T16" fmla="*/ 39 w 48"/>
              <a:gd name="T17" fmla="*/ 6 h 48"/>
              <a:gd name="T18" fmla="*/ 36 w 48"/>
              <a:gd name="T19" fmla="*/ 8 h 48"/>
              <a:gd name="T20" fmla="*/ 32 w 48"/>
              <a:gd name="T21" fmla="*/ 5 h 48"/>
              <a:gd name="T22" fmla="*/ 32 w 48"/>
              <a:gd name="T23" fmla="*/ 2 h 48"/>
              <a:gd name="T24" fmla="*/ 30 w 48"/>
              <a:gd name="T25" fmla="*/ 0 h 48"/>
              <a:gd name="T26" fmla="*/ 18 w 48"/>
              <a:gd name="T27" fmla="*/ 0 h 48"/>
              <a:gd name="T28" fmla="*/ 16 w 48"/>
              <a:gd name="T29" fmla="*/ 2 h 48"/>
              <a:gd name="T30" fmla="*/ 16 w 48"/>
              <a:gd name="T31" fmla="*/ 5 h 48"/>
              <a:gd name="T32" fmla="*/ 12 w 48"/>
              <a:gd name="T33" fmla="*/ 8 h 48"/>
              <a:gd name="T34" fmla="*/ 9 w 48"/>
              <a:gd name="T35" fmla="*/ 6 h 48"/>
              <a:gd name="T36" fmla="*/ 6 w 48"/>
              <a:gd name="T37" fmla="*/ 7 h 48"/>
              <a:gd name="T38" fmla="*/ 0 w 48"/>
              <a:gd name="T39" fmla="*/ 17 h 48"/>
              <a:gd name="T40" fmla="*/ 1 w 48"/>
              <a:gd name="T41" fmla="*/ 20 h 48"/>
              <a:gd name="T42" fmla="*/ 4 w 48"/>
              <a:gd name="T43" fmla="*/ 22 h 48"/>
              <a:gd name="T44" fmla="*/ 4 w 48"/>
              <a:gd name="T45" fmla="*/ 24 h 48"/>
              <a:gd name="T46" fmla="*/ 4 w 48"/>
              <a:gd name="T47" fmla="*/ 26 h 48"/>
              <a:gd name="T48" fmla="*/ 1 w 48"/>
              <a:gd name="T49" fmla="*/ 28 h 48"/>
              <a:gd name="T50" fmla="*/ 0 w 48"/>
              <a:gd name="T51" fmla="*/ 29 h 48"/>
              <a:gd name="T52" fmla="*/ 0 w 48"/>
              <a:gd name="T53" fmla="*/ 31 h 48"/>
              <a:gd name="T54" fmla="*/ 6 w 48"/>
              <a:gd name="T55" fmla="*/ 41 h 48"/>
              <a:gd name="T56" fmla="*/ 9 w 48"/>
              <a:gd name="T57" fmla="*/ 42 h 48"/>
              <a:gd name="T58" fmla="*/ 12 w 48"/>
              <a:gd name="T59" fmla="*/ 40 h 48"/>
              <a:gd name="T60" fmla="*/ 16 w 48"/>
              <a:gd name="T61" fmla="*/ 42 h 48"/>
              <a:gd name="T62" fmla="*/ 16 w 48"/>
              <a:gd name="T63" fmla="*/ 46 h 48"/>
              <a:gd name="T64" fmla="*/ 18 w 48"/>
              <a:gd name="T65" fmla="*/ 48 h 48"/>
              <a:gd name="T66" fmla="*/ 30 w 48"/>
              <a:gd name="T67" fmla="*/ 48 h 48"/>
              <a:gd name="T68" fmla="*/ 32 w 48"/>
              <a:gd name="T69" fmla="*/ 46 h 48"/>
              <a:gd name="T70" fmla="*/ 32 w 48"/>
              <a:gd name="T71" fmla="*/ 42 h 48"/>
              <a:gd name="T72" fmla="*/ 36 w 48"/>
              <a:gd name="T73" fmla="*/ 40 h 48"/>
              <a:gd name="T74" fmla="*/ 39 w 48"/>
              <a:gd name="T75" fmla="*/ 42 h 48"/>
              <a:gd name="T76" fmla="*/ 41 w 48"/>
              <a:gd name="T77" fmla="*/ 42 h 48"/>
              <a:gd name="T78" fmla="*/ 42 w 48"/>
              <a:gd name="T79" fmla="*/ 41 h 48"/>
              <a:gd name="T80" fmla="*/ 48 w 48"/>
              <a:gd name="T81" fmla="*/ 31 h 48"/>
              <a:gd name="T82" fmla="*/ 47 w 48"/>
              <a:gd name="T83" fmla="*/ 28 h 48"/>
              <a:gd name="T84" fmla="*/ 24 w 48"/>
              <a:gd name="T85" fmla="*/ 32 h 48"/>
              <a:gd name="T86" fmla="*/ 16 w 48"/>
              <a:gd name="T87" fmla="*/ 24 h 48"/>
              <a:gd name="T88" fmla="*/ 24 w 48"/>
              <a:gd name="T89" fmla="*/ 16 h 48"/>
              <a:gd name="T90" fmla="*/ 32 w 48"/>
              <a:gd name="T91" fmla="*/ 24 h 48"/>
              <a:gd name="T92" fmla="*/ 24 w 48"/>
              <a:gd name="T93" fmla="*/ 32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48" h="48">
                <a:moveTo>
                  <a:pt x="47" y="28"/>
                </a:moveTo>
                <a:cubicBezTo>
                  <a:pt x="44" y="26"/>
                  <a:pt x="44" y="26"/>
                  <a:pt x="44" y="26"/>
                </a:cubicBezTo>
                <a:cubicBezTo>
                  <a:pt x="44" y="25"/>
                  <a:pt x="44" y="24"/>
                  <a:pt x="44" y="24"/>
                </a:cubicBezTo>
                <a:cubicBezTo>
                  <a:pt x="44" y="23"/>
                  <a:pt x="44" y="22"/>
                  <a:pt x="44" y="22"/>
                </a:cubicBezTo>
                <a:cubicBezTo>
                  <a:pt x="47" y="20"/>
                  <a:pt x="47" y="20"/>
                  <a:pt x="47" y="20"/>
                </a:cubicBezTo>
                <a:cubicBezTo>
                  <a:pt x="48" y="19"/>
                  <a:pt x="48" y="18"/>
                  <a:pt x="48" y="17"/>
                </a:cubicBezTo>
                <a:cubicBezTo>
                  <a:pt x="42" y="7"/>
                  <a:pt x="42" y="7"/>
                  <a:pt x="42" y="7"/>
                </a:cubicBezTo>
                <a:cubicBezTo>
                  <a:pt x="42" y="6"/>
                  <a:pt x="41" y="6"/>
                  <a:pt x="41" y="6"/>
                </a:cubicBezTo>
                <a:cubicBezTo>
                  <a:pt x="40" y="5"/>
                  <a:pt x="40" y="6"/>
                  <a:pt x="39" y="6"/>
                </a:cubicBezTo>
                <a:cubicBezTo>
                  <a:pt x="36" y="8"/>
                  <a:pt x="36" y="8"/>
                  <a:pt x="36" y="8"/>
                </a:cubicBezTo>
                <a:cubicBezTo>
                  <a:pt x="35" y="7"/>
                  <a:pt x="33" y="6"/>
                  <a:pt x="32" y="5"/>
                </a:cubicBezTo>
                <a:cubicBezTo>
                  <a:pt x="32" y="2"/>
                  <a:pt x="32" y="2"/>
                  <a:pt x="32" y="2"/>
                </a:cubicBezTo>
                <a:cubicBezTo>
                  <a:pt x="32" y="1"/>
                  <a:pt x="31" y="0"/>
                  <a:pt x="30" y="0"/>
                </a:cubicBezTo>
                <a:cubicBezTo>
                  <a:pt x="18" y="0"/>
                  <a:pt x="18" y="0"/>
                  <a:pt x="18" y="0"/>
                </a:cubicBezTo>
                <a:cubicBezTo>
                  <a:pt x="17" y="0"/>
                  <a:pt x="16" y="1"/>
                  <a:pt x="16" y="2"/>
                </a:cubicBezTo>
                <a:cubicBezTo>
                  <a:pt x="16" y="5"/>
                  <a:pt x="16" y="5"/>
                  <a:pt x="16" y="5"/>
                </a:cubicBezTo>
                <a:cubicBezTo>
                  <a:pt x="15" y="6"/>
                  <a:pt x="14" y="7"/>
                  <a:pt x="12" y="8"/>
                </a:cubicBezTo>
                <a:cubicBezTo>
                  <a:pt x="9" y="6"/>
                  <a:pt x="9" y="6"/>
                  <a:pt x="9" y="6"/>
                </a:cubicBezTo>
                <a:cubicBezTo>
                  <a:pt x="8" y="5"/>
                  <a:pt x="7" y="6"/>
                  <a:pt x="6" y="7"/>
                </a:cubicBezTo>
                <a:cubicBezTo>
                  <a:pt x="0" y="17"/>
                  <a:pt x="0" y="17"/>
                  <a:pt x="0" y="17"/>
                </a:cubicBezTo>
                <a:cubicBezTo>
                  <a:pt x="0" y="18"/>
                  <a:pt x="0" y="19"/>
                  <a:pt x="1" y="20"/>
                </a:cubicBezTo>
                <a:cubicBezTo>
                  <a:pt x="4" y="22"/>
                  <a:pt x="4" y="22"/>
                  <a:pt x="4" y="22"/>
                </a:cubicBezTo>
                <a:cubicBezTo>
                  <a:pt x="4" y="22"/>
                  <a:pt x="4" y="23"/>
                  <a:pt x="4" y="24"/>
                </a:cubicBezTo>
                <a:cubicBezTo>
                  <a:pt x="4" y="24"/>
                  <a:pt x="4" y="25"/>
                  <a:pt x="4" y="26"/>
                </a:cubicBezTo>
                <a:cubicBezTo>
                  <a:pt x="1" y="28"/>
                  <a:pt x="1" y="28"/>
                  <a:pt x="1" y="28"/>
                </a:cubicBezTo>
                <a:cubicBezTo>
                  <a:pt x="1" y="28"/>
                  <a:pt x="0" y="29"/>
                  <a:pt x="0" y="29"/>
                </a:cubicBezTo>
                <a:cubicBezTo>
                  <a:pt x="0" y="30"/>
                  <a:pt x="0" y="30"/>
                  <a:pt x="0" y="31"/>
                </a:cubicBezTo>
                <a:cubicBezTo>
                  <a:pt x="6" y="41"/>
                  <a:pt x="6" y="41"/>
                  <a:pt x="6" y="41"/>
                </a:cubicBezTo>
                <a:cubicBezTo>
                  <a:pt x="7" y="42"/>
                  <a:pt x="8" y="42"/>
                  <a:pt x="9" y="42"/>
                </a:cubicBezTo>
                <a:cubicBezTo>
                  <a:pt x="12" y="40"/>
                  <a:pt x="12" y="40"/>
                  <a:pt x="12" y="40"/>
                </a:cubicBezTo>
                <a:cubicBezTo>
                  <a:pt x="14" y="41"/>
                  <a:pt x="15" y="42"/>
                  <a:pt x="16" y="42"/>
                </a:cubicBezTo>
                <a:cubicBezTo>
                  <a:pt x="16" y="46"/>
                  <a:pt x="16" y="46"/>
                  <a:pt x="16" y="46"/>
                </a:cubicBezTo>
                <a:cubicBezTo>
                  <a:pt x="16" y="47"/>
                  <a:pt x="17" y="48"/>
                  <a:pt x="18" y="48"/>
                </a:cubicBezTo>
                <a:cubicBezTo>
                  <a:pt x="30" y="48"/>
                  <a:pt x="30" y="48"/>
                  <a:pt x="30" y="48"/>
                </a:cubicBezTo>
                <a:cubicBezTo>
                  <a:pt x="31" y="48"/>
                  <a:pt x="32" y="47"/>
                  <a:pt x="32" y="46"/>
                </a:cubicBezTo>
                <a:cubicBezTo>
                  <a:pt x="32" y="42"/>
                  <a:pt x="32" y="42"/>
                  <a:pt x="32" y="42"/>
                </a:cubicBezTo>
                <a:cubicBezTo>
                  <a:pt x="33" y="41"/>
                  <a:pt x="35" y="41"/>
                  <a:pt x="36" y="40"/>
                </a:cubicBezTo>
                <a:cubicBezTo>
                  <a:pt x="39" y="42"/>
                  <a:pt x="39" y="42"/>
                  <a:pt x="39" y="42"/>
                </a:cubicBezTo>
                <a:cubicBezTo>
                  <a:pt x="40" y="42"/>
                  <a:pt x="40" y="42"/>
                  <a:pt x="41" y="42"/>
                </a:cubicBezTo>
                <a:cubicBezTo>
                  <a:pt x="41" y="42"/>
                  <a:pt x="42" y="41"/>
                  <a:pt x="42" y="41"/>
                </a:cubicBezTo>
                <a:cubicBezTo>
                  <a:pt x="48" y="31"/>
                  <a:pt x="48" y="31"/>
                  <a:pt x="48" y="31"/>
                </a:cubicBezTo>
                <a:cubicBezTo>
                  <a:pt x="48" y="30"/>
                  <a:pt x="48" y="28"/>
                  <a:pt x="47" y="28"/>
                </a:cubicBezTo>
                <a:close/>
                <a:moveTo>
                  <a:pt x="24" y="32"/>
                </a:moveTo>
                <a:cubicBezTo>
                  <a:pt x="20" y="32"/>
                  <a:pt x="16" y="28"/>
                  <a:pt x="16" y="24"/>
                </a:cubicBezTo>
                <a:cubicBezTo>
                  <a:pt x="16" y="19"/>
                  <a:pt x="20" y="16"/>
                  <a:pt x="24" y="16"/>
                </a:cubicBezTo>
                <a:cubicBezTo>
                  <a:pt x="28" y="16"/>
                  <a:pt x="32" y="19"/>
                  <a:pt x="32" y="24"/>
                </a:cubicBezTo>
                <a:cubicBezTo>
                  <a:pt x="32" y="28"/>
                  <a:pt x="28" y="32"/>
                  <a:pt x="24" y="3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50" name="Oval 149">
            <a:extLst>
              <a:ext uri="{FF2B5EF4-FFF2-40B4-BE49-F238E27FC236}">
                <a16:creationId xmlns="" xmlns:a16="http://schemas.microsoft.com/office/drawing/2014/main" id="{87FB5EDB-E0B4-4172-9C1F-75EB4A1C847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14793" y="2940748"/>
            <a:ext cx="11813" cy="1181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bg1">
                <a:lumMod val="95000"/>
              </a:schemeClr>
            </a:solidFill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3" name="Oval 162">
            <a:extLst>
              <a:ext uri="{FF2B5EF4-FFF2-40B4-BE49-F238E27FC236}">
                <a16:creationId xmlns="" xmlns:a16="http://schemas.microsoft.com/office/drawing/2014/main" id="{87599B44-765B-4FB4-A888-4CC637159D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39730" y="2940748"/>
            <a:ext cx="11813" cy="1181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bg1">
                <a:lumMod val="95000"/>
              </a:schemeClr>
            </a:solidFill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4" name="Oval 163">
            <a:extLst>
              <a:ext uri="{FF2B5EF4-FFF2-40B4-BE49-F238E27FC236}">
                <a16:creationId xmlns="" xmlns:a16="http://schemas.microsoft.com/office/drawing/2014/main" id="{2286D93C-D0D7-416B-B7AF-CD9EEECC53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14793" y="3027373"/>
            <a:ext cx="11813" cy="1181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bg1">
                <a:lumMod val="95000"/>
              </a:schemeClr>
            </a:solidFill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5" name="Oval 164">
            <a:extLst>
              <a:ext uri="{FF2B5EF4-FFF2-40B4-BE49-F238E27FC236}">
                <a16:creationId xmlns="" xmlns:a16="http://schemas.microsoft.com/office/drawing/2014/main" id="{5BB14E40-1DA0-4F21-AFBD-7E77C37F246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39730" y="3027373"/>
            <a:ext cx="11813" cy="11813"/>
          </a:xfrm>
          <a:prstGeom prst="ellipse">
            <a:avLst/>
          </a:prstGeom>
          <a:solidFill>
            <a:schemeClr val="bg1"/>
          </a:solidFill>
          <a:ln w="9525">
            <a:solidFill>
              <a:schemeClr val="bg1">
                <a:lumMod val="95000"/>
              </a:schemeClr>
            </a:solidFill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6" name="Freeform 115">
            <a:extLst>
              <a:ext uri="{FF2B5EF4-FFF2-40B4-BE49-F238E27FC236}">
                <a16:creationId xmlns="" xmlns:a16="http://schemas.microsoft.com/office/drawing/2014/main" id="{616A4422-1037-41E0-88E0-C8FD33743237}"/>
              </a:ext>
            </a:extLst>
          </p:cNvPr>
          <p:cNvSpPr>
            <a:spLocks/>
          </p:cNvSpPr>
          <p:nvPr/>
        </p:nvSpPr>
        <p:spPr bwMode="auto">
          <a:xfrm>
            <a:off x="7706103" y="2802934"/>
            <a:ext cx="291378" cy="87939"/>
          </a:xfrm>
          <a:custGeom>
            <a:avLst/>
            <a:gdLst>
              <a:gd name="T0" fmla="*/ 94 w 94"/>
              <a:gd name="T1" fmla="*/ 28 h 28"/>
              <a:gd name="T2" fmla="*/ 82 w 94"/>
              <a:gd name="T3" fmla="*/ 1 h 28"/>
              <a:gd name="T4" fmla="*/ 80 w 94"/>
              <a:gd name="T5" fmla="*/ 0 h 28"/>
              <a:gd name="T6" fmla="*/ 14 w 94"/>
              <a:gd name="T7" fmla="*/ 0 h 28"/>
              <a:gd name="T8" fmla="*/ 12 w 94"/>
              <a:gd name="T9" fmla="*/ 1 h 28"/>
              <a:gd name="T10" fmla="*/ 0 w 94"/>
              <a:gd name="T11" fmla="*/ 28 h 28"/>
              <a:gd name="T12" fmla="*/ 94 w 94"/>
              <a:gd name="T13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94" h="28">
                <a:moveTo>
                  <a:pt x="94" y="28"/>
                </a:moveTo>
                <a:cubicBezTo>
                  <a:pt x="82" y="1"/>
                  <a:pt x="82" y="1"/>
                  <a:pt x="82" y="1"/>
                </a:cubicBezTo>
                <a:cubicBezTo>
                  <a:pt x="81" y="0"/>
                  <a:pt x="81" y="0"/>
                  <a:pt x="80" y="0"/>
                </a:cubicBezTo>
                <a:cubicBezTo>
                  <a:pt x="14" y="0"/>
                  <a:pt x="14" y="0"/>
                  <a:pt x="14" y="0"/>
                </a:cubicBezTo>
                <a:cubicBezTo>
                  <a:pt x="13" y="0"/>
                  <a:pt x="13" y="0"/>
                  <a:pt x="12" y="1"/>
                </a:cubicBezTo>
                <a:cubicBezTo>
                  <a:pt x="0" y="28"/>
                  <a:pt x="0" y="28"/>
                  <a:pt x="0" y="28"/>
                </a:cubicBezTo>
                <a:lnTo>
                  <a:pt x="94" y="2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7" name="Freeform 116">
            <a:extLst>
              <a:ext uri="{FF2B5EF4-FFF2-40B4-BE49-F238E27FC236}">
                <a16:creationId xmlns="" xmlns:a16="http://schemas.microsoft.com/office/drawing/2014/main" id="{588ABF39-DBAC-4937-99FB-595A95FDCA57}"/>
              </a:ext>
            </a:extLst>
          </p:cNvPr>
          <p:cNvSpPr>
            <a:spLocks noEditPoints="1"/>
          </p:cNvSpPr>
          <p:nvPr/>
        </p:nvSpPr>
        <p:spPr bwMode="auto">
          <a:xfrm>
            <a:off x="7703478" y="2902685"/>
            <a:ext cx="297941" cy="186377"/>
          </a:xfrm>
          <a:custGeom>
            <a:avLst/>
            <a:gdLst>
              <a:gd name="T0" fmla="*/ 0 w 96"/>
              <a:gd name="T1" fmla="*/ 0 h 60"/>
              <a:gd name="T2" fmla="*/ 0 w 96"/>
              <a:gd name="T3" fmla="*/ 58 h 60"/>
              <a:gd name="T4" fmla="*/ 2 w 96"/>
              <a:gd name="T5" fmla="*/ 60 h 60"/>
              <a:gd name="T6" fmla="*/ 94 w 96"/>
              <a:gd name="T7" fmla="*/ 60 h 60"/>
              <a:gd name="T8" fmla="*/ 96 w 96"/>
              <a:gd name="T9" fmla="*/ 58 h 60"/>
              <a:gd name="T10" fmla="*/ 96 w 96"/>
              <a:gd name="T11" fmla="*/ 0 h 60"/>
              <a:gd name="T12" fmla="*/ 0 w 96"/>
              <a:gd name="T13" fmla="*/ 0 h 60"/>
              <a:gd name="T14" fmla="*/ 32 w 96"/>
              <a:gd name="T15" fmla="*/ 6 h 60"/>
              <a:gd name="T16" fmla="*/ 44 w 96"/>
              <a:gd name="T17" fmla="*/ 11 h 60"/>
              <a:gd name="T18" fmla="*/ 32 w 96"/>
              <a:gd name="T19" fmla="*/ 23 h 60"/>
              <a:gd name="T20" fmla="*/ 32 w 96"/>
              <a:gd name="T21" fmla="*/ 6 h 60"/>
              <a:gd name="T22" fmla="*/ 13 w 96"/>
              <a:gd name="T23" fmla="*/ 14 h 60"/>
              <a:gd name="T24" fmla="*/ 25 w 96"/>
              <a:gd name="T25" fmla="*/ 26 h 60"/>
              <a:gd name="T26" fmla="*/ 8 w 96"/>
              <a:gd name="T27" fmla="*/ 26 h 60"/>
              <a:gd name="T28" fmla="*/ 13 w 96"/>
              <a:gd name="T29" fmla="*/ 14 h 60"/>
              <a:gd name="T30" fmla="*/ 8 w 96"/>
              <a:gd name="T31" fmla="*/ 30 h 60"/>
              <a:gd name="T32" fmla="*/ 25 w 96"/>
              <a:gd name="T33" fmla="*/ 30 h 60"/>
              <a:gd name="T34" fmla="*/ 13 w 96"/>
              <a:gd name="T35" fmla="*/ 42 h 60"/>
              <a:gd name="T36" fmla="*/ 8 w 96"/>
              <a:gd name="T37" fmla="*/ 30 h 60"/>
              <a:gd name="T38" fmla="*/ 28 w 96"/>
              <a:gd name="T39" fmla="*/ 50 h 60"/>
              <a:gd name="T40" fmla="*/ 16 w 96"/>
              <a:gd name="T41" fmla="*/ 45 h 60"/>
              <a:gd name="T42" fmla="*/ 28 w 96"/>
              <a:gd name="T43" fmla="*/ 33 h 60"/>
              <a:gd name="T44" fmla="*/ 28 w 96"/>
              <a:gd name="T45" fmla="*/ 50 h 60"/>
              <a:gd name="T46" fmla="*/ 28 w 96"/>
              <a:gd name="T47" fmla="*/ 23 h 60"/>
              <a:gd name="T48" fmla="*/ 16 w 96"/>
              <a:gd name="T49" fmla="*/ 11 h 60"/>
              <a:gd name="T50" fmla="*/ 28 w 96"/>
              <a:gd name="T51" fmla="*/ 6 h 60"/>
              <a:gd name="T52" fmla="*/ 28 w 96"/>
              <a:gd name="T53" fmla="*/ 23 h 60"/>
              <a:gd name="T54" fmla="*/ 32 w 96"/>
              <a:gd name="T55" fmla="*/ 50 h 60"/>
              <a:gd name="T56" fmla="*/ 32 w 96"/>
              <a:gd name="T57" fmla="*/ 33 h 60"/>
              <a:gd name="T58" fmla="*/ 44 w 96"/>
              <a:gd name="T59" fmla="*/ 45 h 60"/>
              <a:gd name="T60" fmla="*/ 32 w 96"/>
              <a:gd name="T61" fmla="*/ 50 h 60"/>
              <a:gd name="T62" fmla="*/ 47 w 96"/>
              <a:gd name="T63" fmla="*/ 42 h 60"/>
              <a:gd name="T64" fmla="*/ 35 w 96"/>
              <a:gd name="T65" fmla="*/ 30 h 60"/>
              <a:gd name="T66" fmla="*/ 52 w 96"/>
              <a:gd name="T67" fmla="*/ 30 h 60"/>
              <a:gd name="T68" fmla="*/ 47 w 96"/>
              <a:gd name="T69" fmla="*/ 42 h 60"/>
              <a:gd name="T70" fmla="*/ 35 w 96"/>
              <a:gd name="T71" fmla="*/ 26 h 60"/>
              <a:gd name="T72" fmla="*/ 47 w 96"/>
              <a:gd name="T73" fmla="*/ 14 h 60"/>
              <a:gd name="T74" fmla="*/ 52 w 96"/>
              <a:gd name="T75" fmla="*/ 26 h 60"/>
              <a:gd name="T76" fmla="*/ 35 w 96"/>
              <a:gd name="T77" fmla="*/ 26 h 60"/>
              <a:gd name="T78" fmla="*/ 88 w 96"/>
              <a:gd name="T79" fmla="*/ 50 h 60"/>
              <a:gd name="T80" fmla="*/ 86 w 96"/>
              <a:gd name="T81" fmla="*/ 52 h 60"/>
              <a:gd name="T82" fmla="*/ 62 w 96"/>
              <a:gd name="T83" fmla="*/ 52 h 60"/>
              <a:gd name="T84" fmla="*/ 60 w 96"/>
              <a:gd name="T85" fmla="*/ 50 h 60"/>
              <a:gd name="T86" fmla="*/ 60 w 96"/>
              <a:gd name="T87" fmla="*/ 34 h 60"/>
              <a:gd name="T88" fmla="*/ 62 w 96"/>
              <a:gd name="T89" fmla="*/ 32 h 60"/>
              <a:gd name="T90" fmla="*/ 86 w 96"/>
              <a:gd name="T91" fmla="*/ 32 h 60"/>
              <a:gd name="T92" fmla="*/ 88 w 96"/>
              <a:gd name="T93" fmla="*/ 34 h 60"/>
              <a:gd name="T94" fmla="*/ 88 w 96"/>
              <a:gd name="T95" fmla="*/ 50 h 60"/>
              <a:gd name="T96" fmla="*/ 88 w 96"/>
              <a:gd name="T97" fmla="*/ 22 h 60"/>
              <a:gd name="T98" fmla="*/ 86 w 96"/>
              <a:gd name="T99" fmla="*/ 24 h 60"/>
              <a:gd name="T100" fmla="*/ 62 w 96"/>
              <a:gd name="T101" fmla="*/ 24 h 60"/>
              <a:gd name="T102" fmla="*/ 60 w 96"/>
              <a:gd name="T103" fmla="*/ 22 h 60"/>
              <a:gd name="T104" fmla="*/ 60 w 96"/>
              <a:gd name="T105" fmla="*/ 6 h 60"/>
              <a:gd name="T106" fmla="*/ 62 w 96"/>
              <a:gd name="T107" fmla="*/ 4 h 60"/>
              <a:gd name="T108" fmla="*/ 86 w 96"/>
              <a:gd name="T109" fmla="*/ 4 h 60"/>
              <a:gd name="T110" fmla="*/ 88 w 96"/>
              <a:gd name="T111" fmla="*/ 6 h 60"/>
              <a:gd name="T112" fmla="*/ 88 w 96"/>
              <a:gd name="T113" fmla="*/ 22 h 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96" h="60">
                <a:moveTo>
                  <a:pt x="0" y="0"/>
                </a:moveTo>
                <a:cubicBezTo>
                  <a:pt x="0" y="58"/>
                  <a:pt x="0" y="58"/>
                  <a:pt x="0" y="58"/>
                </a:cubicBezTo>
                <a:cubicBezTo>
                  <a:pt x="0" y="59"/>
                  <a:pt x="1" y="60"/>
                  <a:pt x="2" y="60"/>
                </a:cubicBezTo>
                <a:cubicBezTo>
                  <a:pt x="94" y="60"/>
                  <a:pt x="94" y="60"/>
                  <a:pt x="94" y="60"/>
                </a:cubicBezTo>
                <a:cubicBezTo>
                  <a:pt x="95" y="60"/>
                  <a:pt x="96" y="59"/>
                  <a:pt x="96" y="58"/>
                </a:cubicBezTo>
                <a:cubicBezTo>
                  <a:pt x="96" y="0"/>
                  <a:pt x="96" y="0"/>
                  <a:pt x="96" y="0"/>
                </a:cubicBezTo>
                <a:lnTo>
                  <a:pt x="0" y="0"/>
                </a:lnTo>
                <a:close/>
                <a:moveTo>
                  <a:pt x="32" y="6"/>
                </a:moveTo>
                <a:cubicBezTo>
                  <a:pt x="37" y="7"/>
                  <a:pt x="41" y="8"/>
                  <a:pt x="44" y="11"/>
                </a:cubicBezTo>
                <a:cubicBezTo>
                  <a:pt x="32" y="23"/>
                  <a:pt x="32" y="23"/>
                  <a:pt x="32" y="23"/>
                </a:cubicBezTo>
                <a:lnTo>
                  <a:pt x="32" y="6"/>
                </a:lnTo>
                <a:close/>
                <a:moveTo>
                  <a:pt x="13" y="14"/>
                </a:moveTo>
                <a:cubicBezTo>
                  <a:pt x="25" y="26"/>
                  <a:pt x="25" y="26"/>
                  <a:pt x="25" y="26"/>
                </a:cubicBezTo>
                <a:cubicBezTo>
                  <a:pt x="8" y="26"/>
                  <a:pt x="8" y="26"/>
                  <a:pt x="8" y="26"/>
                </a:cubicBezTo>
                <a:cubicBezTo>
                  <a:pt x="9" y="21"/>
                  <a:pt x="10" y="17"/>
                  <a:pt x="13" y="14"/>
                </a:cubicBezTo>
                <a:close/>
                <a:moveTo>
                  <a:pt x="8" y="30"/>
                </a:moveTo>
                <a:cubicBezTo>
                  <a:pt x="25" y="30"/>
                  <a:pt x="25" y="30"/>
                  <a:pt x="25" y="30"/>
                </a:cubicBezTo>
                <a:cubicBezTo>
                  <a:pt x="13" y="42"/>
                  <a:pt x="13" y="42"/>
                  <a:pt x="13" y="42"/>
                </a:cubicBezTo>
                <a:cubicBezTo>
                  <a:pt x="10" y="39"/>
                  <a:pt x="9" y="35"/>
                  <a:pt x="8" y="30"/>
                </a:cubicBezTo>
                <a:close/>
                <a:moveTo>
                  <a:pt x="28" y="50"/>
                </a:moveTo>
                <a:cubicBezTo>
                  <a:pt x="23" y="49"/>
                  <a:pt x="19" y="48"/>
                  <a:pt x="16" y="45"/>
                </a:cubicBezTo>
                <a:cubicBezTo>
                  <a:pt x="28" y="33"/>
                  <a:pt x="28" y="33"/>
                  <a:pt x="28" y="33"/>
                </a:cubicBezTo>
                <a:lnTo>
                  <a:pt x="28" y="50"/>
                </a:lnTo>
                <a:close/>
                <a:moveTo>
                  <a:pt x="28" y="23"/>
                </a:moveTo>
                <a:cubicBezTo>
                  <a:pt x="16" y="11"/>
                  <a:pt x="16" y="11"/>
                  <a:pt x="16" y="11"/>
                </a:cubicBezTo>
                <a:cubicBezTo>
                  <a:pt x="19" y="8"/>
                  <a:pt x="23" y="7"/>
                  <a:pt x="28" y="6"/>
                </a:cubicBezTo>
                <a:lnTo>
                  <a:pt x="28" y="23"/>
                </a:lnTo>
                <a:close/>
                <a:moveTo>
                  <a:pt x="32" y="50"/>
                </a:moveTo>
                <a:cubicBezTo>
                  <a:pt x="32" y="33"/>
                  <a:pt x="32" y="33"/>
                  <a:pt x="32" y="33"/>
                </a:cubicBezTo>
                <a:cubicBezTo>
                  <a:pt x="44" y="45"/>
                  <a:pt x="44" y="45"/>
                  <a:pt x="44" y="45"/>
                </a:cubicBezTo>
                <a:cubicBezTo>
                  <a:pt x="41" y="48"/>
                  <a:pt x="37" y="49"/>
                  <a:pt x="32" y="50"/>
                </a:cubicBezTo>
                <a:close/>
                <a:moveTo>
                  <a:pt x="47" y="42"/>
                </a:moveTo>
                <a:cubicBezTo>
                  <a:pt x="35" y="30"/>
                  <a:pt x="35" y="30"/>
                  <a:pt x="35" y="30"/>
                </a:cubicBezTo>
                <a:cubicBezTo>
                  <a:pt x="52" y="30"/>
                  <a:pt x="52" y="30"/>
                  <a:pt x="52" y="30"/>
                </a:cubicBezTo>
                <a:cubicBezTo>
                  <a:pt x="51" y="35"/>
                  <a:pt x="50" y="39"/>
                  <a:pt x="47" y="42"/>
                </a:cubicBezTo>
                <a:close/>
                <a:moveTo>
                  <a:pt x="35" y="26"/>
                </a:moveTo>
                <a:cubicBezTo>
                  <a:pt x="47" y="14"/>
                  <a:pt x="47" y="14"/>
                  <a:pt x="47" y="14"/>
                </a:cubicBezTo>
                <a:cubicBezTo>
                  <a:pt x="50" y="17"/>
                  <a:pt x="51" y="21"/>
                  <a:pt x="52" y="26"/>
                </a:cubicBezTo>
                <a:lnTo>
                  <a:pt x="35" y="26"/>
                </a:lnTo>
                <a:close/>
                <a:moveTo>
                  <a:pt x="88" y="50"/>
                </a:moveTo>
                <a:cubicBezTo>
                  <a:pt x="88" y="51"/>
                  <a:pt x="87" y="52"/>
                  <a:pt x="86" y="52"/>
                </a:cubicBezTo>
                <a:cubicBezTo>
                  <a:pt x="62" y="52"/>
                  <a:pt x="62" y="52"/>
                  <a:pt x="62" y="52"/>
                </a:cubicBezTo>
                <a:cubicBezTo>
                  <a:pt x="61" y="52"/>
                  <a:pt x="60" y="51"/>
                  <a:pt x="60" y="50"/>
                </a:cubicBezTo>
                <a:cubicBezTo>
                  <a:pt x="60" y="34"/>
                  <a:pt x="60" y="34"/>
                  <a:pt x="60" y="34"/>
                </a:cubicBezTo>
                <a:cubicBezTo>
                  <a:pt x="60" y="33"/>
                  <a:pt x="61" y="32"/>
                  <a:pt x="62" y="32"/>
                </a:cubicBezTo>
                <a:cubicBezTo>
                  <a:pt x="86" y="32"/>
                  <a:pt x="86" y="32"/>
                  <a:pt x="86" y="32"/>
                </a:cubicBezTo>
                <a:cubicBezTo>
                  <a:pt x="87" y="32"/>
                  <a:pt x="88" y="33"/>
                  <a:pt x="88" y="34"/>
                </a:cubicBezTo>
                <a:lnTo>
                  <a:pt x="88" y="50"/>
                </a:lnTo>
                <a:close/>
                <a:moveTo>
                  <a:pt x="88" y="22"/>
                </a:moveTo>
                <a:cubicBezTo>
                  <a:pt x="88" y="23"/>
                  <a:pt x="87" y="24"/>
                  <a:pt x="86" y="24"/>
                </a:cubicBezTo>
                <a:cubicBezTo>
                  <a:pt x="62" y="24"/>
                  <a:pt x="62" y="24"/>
                  <a:pt x="62" y="24"/>
                </a:cubicBezTo>
                <a:cubicBezTo>
                  <a:pt x="61" y="24"/>
                  <a:pt x="60" y="23"/>
                  <a:pt x="60" y="22"/>
                </a:cubicBezTo>
                <a:cubicBezTo>
                  <a:pt x="60" y="6"/>
                  <a:pt x="60" y="6"/>
                  <a:pt x="60" y="6"/>
                </a:cubicBezTo>
                <a:cubicBezTo>
                  <a:pt x="60" y="5"/>
                  <a:pt x="61" y="4"/>
                  <a:pt x="62" y="4"/>
                </a:cubicBezTo>
                <a:cubicBezTo>
                  <a:pt x="86" y="4"/>
                  <a:pt x="86" y="4"/>
                  <a:pt x="86" y="4"/>
                </a:cubicBezTo>
                <a:cubicBezTo>
                  <a:pt x="87" y="4"/>
                  <a:pt x="88" y="5"/>
                  <a:pt x="88" y="6"/>
                </a:cubicBezTo>
                <a:lnTo>
                  <a:pt x="88" y="2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8" name="Freeform 118">
            <a:extLst>
              <a:ext uri="{FF2B5EF4-FFF2-40B4-BE49-F238E27FC236}">
                <a16:creationId xmlns="" xmlns:a16="http://schemas.microsoft.com/office/drawing/2014/main" id="{D789A5A3-3F76-44B6-9902-D36ED3EA8CC8}"/>
              </a:ext>
            </a:extLst>
          </p:cNvPr>
          <p:cNvSpPr>
            <a:spLocks noEditPoints="1"/>
          </p:cNvSpPr>
          <p:nvPr/>
        </p:nvSpPr>
        <p:spPr bwMode="auto">
          <a:xfrm>
            <a:off x="4177187" y="2797027"/>
            <a:ext cx="297941" cy="297941"/>
          </a:xfrm>
          <a:custGeom>
            <a:avLst/>
            <a:gdLst>
              <a:gd name="T0" fmla="*/ 96 w 96"/>
              <a:gd name="T1" fmla="*/ 46 h 96"/>
              <a:gd name="T2" fmla="*/ 80 w 96"/>
              <a:gd name="T3" fmla="*/ 44 h 96"/>
              <a:gd name="T4" fmla="*/ 94 w 96"/>
              <a:gd name="T5" fmla="*/ 32 h 96"/>
              <a:gd name="T6" fmla="*/ 94 w 96"/>
              <a:gd name="T7" fmla="*/ 28 h 96"/>
              <a:gd name="T8" fmla="*/ 80 w 96"/>
              <a:gd name="T9" fmla="*/ 22 h 96"/>
              <a:gd name="T10" fmla="*/ 68 w 96"/>
              <a:gd name="T11" fmla="*/ 16 h 96"/>
              <a:gd name="T12" fmla="*/ 66 w 96"/>
              <a:gd name="T13" fmla="*/ 0 h 96"/>
              <a:gd name="T14" fmla="*/ 64 w 96"/>
              <a:gd name="T15" fmla="*/ 16 h 96"/>
              <a:gd name="T16" fmla="*/ 48 w 96"/>
              <a:gd name="T17" fmla="*/ 2 h 96"/>
              <a:gd name="T18" fmla="*/ 44 w 96"/>
              <a:gd name="T19" fmla="*/ 2 h 96"/>
              <a:gd name="T20" fmla="*/ 32 w 96"/>
              <a:gd name="T21" fmla="*/ 16 h 96"/>
              <a:gd name="T22" fmla="*/ 30 w 96"/>
              <a:gd name="T23" fmla="*/ 0 h 96"/>
              <a:gd name="T24" fmla="*/ 28 w 96"/>
              <a:gd name="T25" fmla="*/ 16 h 96"/>
              <a:gd name="T26" fmla="*/ 16 w 96"/>
              <a:gd name="T27" fmla="*/ 22 h 96"/>
              <a:gd name="T28" fmla="*/ 2 w 96"/>
              <a:gd name="T29" fmla="*/ 28 h 96"/>
              <a:gd name="T30" fmla="*/ 2 w 96"/>
              <a:gd name="T31" fmla="*/ 32 h 96"/>
              <a:gd name="T32" fmla="*/ 16 w 96"/>
              <a:gd name="T33" fmla="*/ 48 h 96"/>
              <a:gd name="T34" fmla="*/ 0 w 96"/>
              <a:gd name="T35" fmla="*/ 50 h 96"/>
              <a:gd name="T36" fmla="*/ 16 w 96"/>
              <a:gd name="T37" fmla="*/ 52 h 96"/>
              <a:gd name="T38" fmla="*/ 2 w 96"/>
              <a:gd name="T39" fmla="*/ 64 h 96"/>
              <a:gd name="T40" fmla="*/ 2 w 96"/>
              <a:gd name="T41" fmla="*/ 68 h 96"/>
              <a:gd name="T42" fmla="*/ 16 w 96"/>
              <a:gd name="T43" fmla="*/ 74 h 96"/>
              <a:gd name="T44" fmla="*/ 28 w 96"/>
              <a:gd name="T45" fmla="*/ 80 h 96"/>
              <a:gd name="T46" fmla="*/ 30 w 96"/>
              <a:gd name="T47" fmla="*/ 96 h 96"/>
              <a:gd name="T48" fmla="*/ 32 w 96"/>
              <a:gd name="T49" fmla="*/ 80 h 96"/>
              <a:gd name="T50" fmla="*/ 48 w 96"/>
              <a:gd name="T51" fmla="*/ 94 h 96"/>
              <a:gd name="T52" fmla="*/ 52 w 96"/>
              <a:gd name="T53" fmla="*/ 94 h 96"/>
              <a:gd name="T54" fmla="*/ 64 w 96"/>
              <a:gd name="T55" fmla="*/ 80 h 96"/>
              <a:gd name="T56" fmla="*/ 66 w 96"/>
              <a:gd name="T57" fmla="*/ 96 h 96"/>
              <a:gd name="T58" fmla="*/ 68 w 96"/>
              <a:gd name="T59" fmla="*/ 80 h 96"/>
              <a:gd name="T60" fmla="*/ 80 w 96"/>
              <a:gd name="T61" fmla="*/ 74 h 96"/>
              <a:gd name="T62" fmla="*/ 94 w 96"/>
              <a:gd name="T63" fmla="*/ 68 h 96"/>
              <a:gd name="T64" fmla="*/ 94 w 96"/>
              <a:gd name="T65" fmla="*/ 64 h 96"/>
              <a:gd name="T66" fmla="*/ 80 w 96"/>
              <a:gd name="T67" fmla="*/ 48 h 96"/>
              <a:gd name="T68" fmla="*/ 72 w 96"/>
              <a:gd name="T69" fmla="*/ 62 h 96"/>
              <a:gd name="T70" fmla="*/ 34 w 96"/>
              <a:gd name="T71" fmla="*/ 72 h 96"/>
              <a:gd name="T72" fmla="*/ 24 w 96"/>
              <a:gd name="T73" fmla="*/ 34 h 96"/>
              <a:gd name="T74" fmla="*/ 62 w 96"/>
              <a:gd name="T75" fmla="*/ 24 h 96"/>
              <a:gd name="T76" fmla="*/ 72 w 96"/>
              <a:gd name="T77" fmla="*/ 62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96" h="96">
                <a:moveTo>
                  <a:pt x="94" y="48"/>
                </a:moveTo>
                <a:cubicBezTo>
                  <a:pt x="95" y="48"/>
                  <a:pt x="96" y="47"/>
                  <a:pt x="96" y="46"/>
                </a:cubicBezTo>
                <a:cubicBezTo>
                  <a:pt x="96" y="45"/>
                  <a:pt x="95" y="44"/>
                  <a:pt x="94" y="44"/>
                </a:cubicBezTo>
                <a:cubicBezTo>
                  <a:pt x="80" y="44"/>
                  <a:pt x="80" y="44"/>
                  <a:pt x="80" y="44"/>
                </a:cubicBezTo>
                <a:cubicBezTo>
                  <a:pt x="80" y="32"/>
                  <a:pt x="80" y="32"/>
                  <a:pt x="80" y="32"/>
                </a:cubicBezTo>
                <a:cubicBezTo>
                  <a:pt x="94" y="32"/>
                  <a:pt x="94" y="32"/>
                  <a:pt x="94" y="32"/>
                </a:cubicBezTo>
                <a:cubicBezTo>
                  <a:pt x="95" y="32"/>
                  <a:pt x="96" y="31"/>
                  <a:pt x="96" y="30"/>
                </a:cubicBezTo>
                <a:cubicBezTo>
                  <a:pt x="96" y="29"/>
                  <a:pt x="95" y="28"/>
                  <a:pt x="94" y="28"/>
                </a:cubicBezTo>
                <a:cubicBezTo>
                  <a:pt x="80" y="28"/>
                  <a:pt x="80" y="28"/>
                  <a:pt x="80" y="28"/>
                </a:cubicBezTo>
                <a:cubicBezTo>
                  <a:pt x="80" y="22"/>
                  <a:pt x="80" y="22"/>
                  <a:pt x="80" y="22"/>
                </a:cubicBezTo>
                <a:cubicBezTo>
                  <a:pt x="80" y="19"/>
                  <a:pt x="77" y="16"/>
                  <a:pt x="74" y="16"/>
                </a:cubicBezTo>
                <a:cubicBezTo>
                  <a:pt x="68" y="16"/>
                  <a:pt x="68" y="16"/>
                  <a:pt x="68" y="16"/>
                </a:cubicBezTo>
                <a:cubicBezTo>
                  <a:pt x="68" y="2"/>
                  <a:pt x="68" y="2"/>
                  <a:pt x="68" y="2"/>
                </a:cubicBezTo>
                <a:cubicBezTo>
                  <a:pt x="68" y="1"/>
                  <a:pt x="67" y="0"/>
                  <a:pt x="66" y="0"/>
                </a:cubicBezTo>
                <a:cubicBezTo>
                  <a:pt x="65" y="0"/>
                  <a:pt x="64" y="1"/>
                  <a:pt x="64" y="2"/>
                </a:cubicBezTo>
                <a:cubicBezTo>
                  <a:pt x="64" y="16"/>
                  <a:pt x="64" y="16"/>
                  <a:pt x="64" y="16"/>
                </a:cubicBezTo>
                <a:cubicBezTo>
                  <a:pt x="48" y="16"/>
                  <a:pt x="48" y="16"/>
                  <a:pt x="48" y="16"/>
                </a:cubicBezTo>
                <a:cubicBezTo>
                  <a:pt x="48" y="2"/>
                  <a:pt x="48" y="2"/>
                  <a:pt x="48" y="2"/>
                </a:cubicBezTo>
                <a:cubicBezTo>
                  <a:pt x="48" y="1"/>
                  <a:pt x="47" y="0"/>
                  <a:pt x="46" y="0"/>
                </a:cubicBezTo>
                <a:cubicBezTo>
                  <a:pt x="45" y="0"/>
                  <a:pt x="44" y="1"/>
                  <a:pt x="44" y="2"/>
                </a:cubicBezTo>
                <a:cubicBezTo>
                  <a:pt x="44" y="16"/>
                  <a:pt x="44" y="16"/>
                  <a:pt x="44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2"/>
                  <a:pt x="32" y="2"/>
                  <a:pt x="32" y="2"/>
                </a:cubicBezTo>
                <a:cubicBezTo>
                  <a:pt x="32" y="1"/>
                  <a:pt x="31" y="0"/>
                  <a:pt x="30" y="0"/>
                </a:cubicBezTo>
                <a:cubicBezTo>
                  <a:pt x="29" y="0"/>
                  <a:pt x="28" y="1"/>
                  <a:pt x="28" y="2"/>
                </a:cubicBezTo>
                <a:cubicBezTo>
                  <a:pt x="28" y="16"/>
                  <a:pt x="28" y="16"/>
                  <a:pt x="28" y="16"/>
                </a:cubicBezTo>
                <a:cubicBezTo>
                  <a:pt x="22" y="16"/>
                  <a:pt x="22" y="16"/>
                  <a:pt x="22" y="16"/>
                </a:cubicBezTo>
                <a:cubicBezTo>
                  <a:pt x="19" y="16"/>
                  <a:pt x="16" y="19"/>
                  <a:pt x="16" y="22"/>
                </a:cubicBezTo>
                <a:cubicBezTo>
                  <a:pt x="16" y="28"/>
                  <a:pt x="16" y="28"/>
                  <a:pt x="16" y="28"/>
                </a:cubicBezTo>
                <a:cubicBezTo>
                  <a:pt x="2" y="28"/>
                  <a:pt x="2" y="28"/>
                  <a:pt x="2" y="28"/>
                </a:cubicBezTo>
                <a:cubicBezTo>
                  <a:pt x="1" y="28"/>
                  <a:pt x="0" y="29"/>
                  <a:pt x="0" y="30"/>
                </a:cubicBezTo>
                <a:cubicBezTo>
                  <a:pt x="0" y="31"/>
                  <a:pt x="1" y="32"/>
                  <a:pt x="2" y="32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48"/>
                  <a:pt x="16" y="48"/>
                  <a:pt x="16" y="48"/>
                </a:cubicBezTo>
                <a:cubicBezTo>
                  <a:pt x="2" y="48"/>
                  <a:pt x="2" y="48"/>
                  <a:pt x="2" y="48"/>
                </a:cubicBezTo>
                <a:cubicBezTo>
                  <a:pt x="1" y="48"/>
                  <a:pt x="0" y="49"/>
                  <a:pt x="0" y="50"/>
                </a:cubicBezTo>
                <a:cubicBezTo>
                  <a:pt x="0" y="51"/>
                  <a:pt x="1" y="52"/>
                  <a:pt x="2" y="52"/>
                </a:cubicBezTo>
                <a:cubicBezTo>
                  <a:pt x="16" y="52"/>
                  <a:pt x="16" y="52"/>
                  <a:pt x="16" y="52"/>
                </a:cubicBezTo>
                <a:cubicBezTo>
                  <a:pt x="16" y="64"/>
                  <a:pt x="16" y="64"/>
                  <a:pt x="16" y="64"/>
                </a:cubicBezTo>
                <a:cubicBezTo>
                  <a:pt x="2" y="64"/>
                  <a:pt x="2" y="64"/>
                  <a:pt x="2" y="64"/>
                </a:cubicBezTo>
                <a:cubicBezTo>
                  <a:pt x="1" y="64"/>
                  <a:pt x="0" y="65"/>
                  <a:pt x="0" y="66"/>
                </a:cubicBezTo>
                <a:cubicBezTo>
                  <a:pt x="0" y="67"/>
                  <a:pt x="1" y="68"/>
                  <a:pt x="2" y="68"/>
                </a:cubicBezTo>
                <a:cubicBezTo>
                  <a:pt x="16" y="68"/>
                  <a:pt x="16" y="68"/>
                  <a:pt x="16" y="68"/>
                </a:cubicBezTo>
                <a:cubicBezTo>
                  <a:pt x="16" y="74"/>
                  <a:pt x="16" y="74"/>
                  <a:pt x="16" y="74"/>
                </a:cubicBezTo>
                <a:cubicBezTo>
                  <a:pt x="16" y="77"/>
                  <a:pt x="19" y="80"/>
                  <a:pt x="22" y="80"/>
                </a:cubicBezTo>
                <a:cubicBezTo>
                  <a:pt x="28" y="80"/>
                  <a:pt x="28" y="80"/>
                  <a:pt x="28" y="80"/>
                </a:cubicBezTo>
                <a:cubicBezTo>
                  <a:pt x="28" y="94"/>
                  <a:pt x="28" y="94"/>
                  <a:pt x="28" y="94"/>
                </a:cubicBezTo>
                <a:cubicBezTo>
                  <a:pt x="28" y="95"/>
                  <a:pt x="29" y="96"/>
                  <a:pt x="30" y="96"/>
                </a:cubicBezTo>
                <a:cubicBezTo>
                  <a:pt x="31" y="96"/>
                  <a:pt x="32" y="95"/>
                  <a:pt x="32" y="94"/>
                </a:cubicBezTo>
                <a:cubicBezTo>
                  <a:pt x="32" y="80"/>
                  <a:pt x="32" y="80"/>
                  <a:pt x="32" y="80"/>
                </a:cubicBezTo>
                <a:cubicBezTo>
                  <a:pt x="48" y="80"/>
                  <a:pt x="48" y="80"/>
                  <a:pt x="48" y="80"/>
                </a:cubicBezTo>
                <a:cubicBezTo>
                  <a:pt x="48" y="94"/>
                  <a:pt x="48" y="94"/>
                  <a:pt x="48" y="94"/>
                </a:cubicBezTo>
                <a:cubicBezTo>
                  <a:pt x="48" y="95"/>
                  <a:pt x="49" y="96"/>
                  <a:pt x="50" y="96"/>
                </a:cubicBezTo>
                <a:cubicBezTo>
                  <a:pt x="51" y="96"/>
                  <a:pt x="52" y="95"/>
                  <a:pt x="52" y="94"/>
                </a:cubicBezTo>
                <a:cubicBezTo>
                  <a:pt x="52" y="80"/>
                  <a:pt x="52" y="80"/>
                  <a:pt x="52" y="80"/>
                </a:cubicBezTo>
                <a:cubicBezTo>
                  <a:pt x="64" y="80"/>
                  <a:pt x="64" y="80"/>
                  <a:pt x="64" y="80"/>
                </a:cubicBezTo>
                <a:cubicBezTo>
                  <a:pt x="64" y="94"/>
                  <a:pt x="64" y="94"/>
                  <a:pt x="64" y="94"/>
                </a:cubicBezTo>
                <a:cubicBezTo>
                  <a:pt x="64" y="95"/>
                  <a:pt x="65" y="96"/>
                  <a:pt x="66" y="96"/>
                </a:cubicBezTo>
                <a:cubicBezTo>
                  <a:pt x="67" y="96"/>
                  <a:pt x="68" y="95"/>
                  <a:pt x="68" y="94"/>
                </a:cubicBezTo>
                <a:cubicBezTo>
                  <a:pt x="68" y="80"/>
                  <a:pt x="68" y="80"/>
                  <a:pt x="68" y="80"/>
                </a:cubicBezTo>
                <a:cubicBezTo>
                  <a:pt x="74" y="80"/>
                  <a:pt x="74" y="80"/>
                  <a:pt x="74" y="80"/>
                </a:cubicBezTo>
                <a:cubicBezTo>
                  <a:pt x="77" y="80"/>
                  <a:pt x="80" y="77"/>
                  <a:pt x="80" y="74"/>
                </a:cubicBezTo>
                <a:cubicBezTo>
                  <a:pt x="80" y="68"/>
                  <a:pt x="80" y="68"/>
                  <a:pt x="80" y="68"/>
                </a:cubicBezTo>
                <a:cubicBezTo>
                  <a:pt x="94" y="68"/>
                  <a:pt x="94" y="68"/>
                  <a:pt x="94" y="68"/>
                </a:cubicBezTo>
                <a:cubicBezTo>
                  <a:pt x="95" y="68"/>
                  <a:pt x="96" y="67"/>
                  <a:pt x="96" y="66"/>
                </a:cubicBezTo>
                <a:cubicBezTo>
                  <a:pt x="96" y="65"/>
                  <a:pt x="95" y="64"/>
                  <a:pt x="94" y="64"/>
                </a:cubicBezTo>
                <a:cubicBezTo>
                  <a:pt x="80" y="64"/>
                  <a:pt x="80" y="64"/>
                  <a:pt x="80" y="64"/>
                </a:cubicBezTo>
                <a:cubicBezTo>
                  <a:pt x="80" y="48"/>
                  <a:pt x="80" y="48"/>
                  <a:pt x="80" y="48"/>
                </a:cubicBezTo>
                <a:lnTo>
                  <a:pt x="94" y="48"/>
                </a:lnTo>
                <a:close/>
                <a:moveTo>
                  <a:pt x="72" y="62"/>
                </a:moveTo>
                <a:cubicBezTo>
                  <a:pt x="72" y="68"/>
                  <a:pt x="68" y="72"/>
                  <a:pt x="62" y="72"/>
                </a:cubicBezTo>
                <a:cubicBezTo>
                  <a:pt x="34" y="72"/>
                  <a:pt x="34" y="72"/>
                  <a:pt x="34" y="72"/>
                </a:cubicBezTo>
                <a:cubicBezTo>
                  <a:pt x="28" y="72"/>
                  <a:pt x="24" y="68"/>
                  <a:pt x="24" y="62"/>
                </a:cubicBezTo>
                <a:cubicBezTo>
                  <a:pt x="24" y="34"/>
                  <a:pt x="24" y="34"/>
                  <a:pt x="24" y="34"/>
                </a:cubicBezTo>
                <a:cubicBezTo>
                  <a:pt x="24" y="28"/>
                  <a:pt x="28" y="24"/>
                  <a:pt x="34" y="24"/>
                </a:cubicBezTo>
                <a:cubicBezTo>
                  <a:pt x="62" y="24"/>
                  <a:pt x="62" y="24"/>
                  <a:pt x="62" y="24"/>
                </a:cubicBezTo>
                <a:cubicBezTo>
                  <a:pt x="68" y="24"/>
                  <a:pt x="72" y="28"/>
                  <a:pt x="72" y="34"/>
                </a:cubicBezTo>
                <a:lnTo>
                  <a:pt x="72" y="6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9" name="Freeform 119">
            <a:extLst>
              <a:ext uri="{FF2B5EF4-FFF2-40B4-BE49-F238E27FC236}">
                <a16:creationId xmlns="" xmlns:a16="http://schemas.microsoft.com/office/drawing/2014/main" id="{E0F66E01-8972-40F8-ADF9-AED54A7ED152}"/>
              </a:ext>
            </a:extLst>
          </p:cNvPr>
          <p:cNvSpPr>
            <a:spLocks noEditPoints="1"/>
          </p:cNvSpPr>
          <p:nvPr/>
        </p:nvSpPr>
        <p:spPr bwMode="auto">
          <a:xfrm>
            <a:off x="4288751" y="2915154"/>
            <a:ext cx="36751" cy="61689"/>
          </a:xfrm>
          <a:custGeom>
            <a:avLst/>
            <a:gdLst>
              <a:gd name="T0" fmla="*/ 6 w 12"/>
              <a:gd name="T1" fmla="*/ 7 h 20"/>
              <a:gd name="T2" fmla="*/ 4 w 12"/>
              <a:gd name="T3" fmla="*/ 7 h 20"/>
              <a:gd name="T4" fmla="*/ 8 w 12"/>
              <a:gd name="T5" fmla="*/ 4 h 20"/>
              <a:gd name="T6" fmla="*/ 10 w 12"/>
              <a:gd name="T7" fmla="*/ 2 h 20"/>
              <a:gd name="T8" fmla="*/ 8 w 12"/>
              <a:gd name="T9" fmla="*/ 0 h 20"/>
              <a:gd name="T10" fmla="*/ 0 w 12"/>
              <a:gd name="T11" fmla="*/ 9 h 20"/>
              <a:gd name="T12" fmla="*/ 0 w 12"/>
              <a:gd name="T13" fmla="*/ 13 h 20"/>
              <a:gd name="T14" fmla="*/ 6 w 12"/>
              <a:gd name="T15" fmla="*/ 20 h 20"/>
              <a:gd name="T16" fmla="*/ 12 w 12"/>
              <a:gd name="T17" fmla="*/ 13 h 20"/>
              <a:gd name="T18" fmla="*/ 6 w 12"/>
              <a:gd name="T19" fmla="*/ 7 h 20"/>
              <a:gd name="T20" fmla="*/ 6 w 12"/>
              <a:gd name="T21" fmla="*/ 16 h 20"/>
              <a:gd name="T22" fmla="*/ 4 w 12"/>
              <a:gd name="T23" fmla="*/ 13 h 20"/>
              <a:gd name="T24" fmla="*/ 6 w 12"/>
              <a:gd name="T25" fmla="*/ 11 h 20"/>
              <a:gd name="T26" fmla="*/ 8 w 12"/>
              <a:gd name="T27" fmla="*/ 13 h 20"/>
              <a:gd name="T28" fmla="*/ 6 w 12"/>
              <a:gd name="T29" fmla="*/ 16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2" h="20">
                <a:moveTo>
                  <a:pt x="6" y="7"/>
                </a:moveTo>
                <a:cubicBezTo>
                  <a:pt x="5" y="7"/>
                  <a:pt x="5" y="7"/>
                  <a:pt x="4" y="7"/>
                </a:cubicBezTo>
                <a:cubicBezTo>
                  <a:pt x="5" y="5"/>
                  <a:pt x="6" y="4"/>
                  <a:pt x="8" y="4"/>
                </a:cubicBezTo>
                <a:cubicBezTo>
                  <a:pt x="9" y="4"/>
                  <a:pt x="10" y="3"/>
                  <a:pt x="10" y="2"/>
                </a:cubicBezTo>
                <a:cubicBezTo>
                  <a:pt x="10" y="1"/>
                  <a:pt x="9" y="0"/>
                  <a:pt x="8" y="0"/>
                </a:cubicBezTo>
                <a:cubicBezTo>
                  <a:pt x="2" y="0"/>
                  <a:pt x="0" y="5"/>
                  <a:pt x="0" y="9"/>
                </a:cubicBezTo>
                <a:cubicBezTo>
                  <a:pt x="0" y="13"/>
                  <a:pt x="0" y="13"/>
                  <a:pt x="0" y="13"/>
                </a:cubicBezTo>
                <a:cubicBezTo>
                  <a:pt x="0" y="17"/>
                  <a:pt x="2" y="20"/>
                  <a:pt x="6" y="20"/>
                </a:cubicBezTo>
                <a:cubicBezTo>
                  <a:pt x="10" y="20"/>
                  <a:pt x="12" y="17"/>
                  <a:pt x="12" y="13"/>
                </a:cubicBezTo>
                <a:cubicBezTo>
                  <a:pt x="12" y="9"/>
                  <a:pt x="10" y="7"/>
                  <a:pt x="6" y="7"/>
                </a:cubicBezTo>
                <a:close/>
                <a:moveTo>
                  <a:pt x="6" y="16"/>
                </a:moveTo>
                <a:cubicBezTo>
                  <a:pt x="5" y="16"/>
                  <a:pt x="4" y="16"/>
                  <a:pt x="4" y="13"/>
                </a:cubicBezTo>
                <a:cubicBezTo>
                  <a:pt x="4" y="11"/>
                  <a:pt x="5" y="11"/>
                  <a:pt x="6" y="11"/>
                </a:cubicBezTo>
                <a:cubicBezTo>
                  <a:pt x="7" y="11"/>
                  <a:pt x="8" y="11"/>
                  <a:pt x="8" y="13"/>
                </a:cubicBezTo>
                <a:cubicBezTo>
                  <a:pt x="8" y="16"/>
                  <a:pt x="7" y="16"/>
                  <a:pt x="6" y="1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70" name="Freeform 120">
            <a:extLst>
              <a:ext uri="{FF2B5EF4-FFF2-40B4-BE49-F238E27FC236}">
                <a16:creationId xmlns="" xmlns:a16="http://schemas.microsoft.com/office/drawing/2014/main" id="{13D8D893-043D-4B7A-A515-3293CE543537}"/>
              </a:ext>
            </a:extLst>
          </p:cNvPr>
          <p:cNvSpPr>
            <a:spLocks noEditPoints="1"/>
          </p:cNvSpPr>
          <p:nvPr/>
        </p:nvSpPr>
        <p:spPr bwMode="auto">
          <a:xfrm>
            <a:off x="4332063" y="2915154"/>
            <a:ext cx="36751" cy="61689"/>
          </a:xfrm>
          <a:custGeom>
            <a:avLst/>
            <a:gdLst>
              <a:gd name="T0" fmla="*/ 11 w 12"/>
              <a:gd name="T1" fmla="*/ 10 h 20"/>
              <a:gd name="T2" fmla="*/ 11 w 12"/>
              <a:gd name="T3" fmla="*/ 2 h 20"/>
              <a:gd name="T4" fmla="*/ 9 w 12"/>
              <a:gd name="T5" fmla="*/ 0 h 20"/>
              <a:gd name="T6" fmla="*/ 7 w 12"/>
              <a:gd name="T7" fmla="*/ 1 h 20"/>
              <a:gd name="T8" fmla="*/ 0 w 12"/>
              <a:gd name="T9" fmla="*/ 11 h 20"/>
              <a:gd name="T10" fmla="*/ 0 w 12"/>
              <a:gd name="T11" fmla="*/ 13 h 20"/>
              <a:gd name="T12" fmla="*/ 2 w 12"/>
              <a:gd name="T13" fmla="*/ 14 h 20"/>
              <a:gd name="T14" fmla="*/ 7 w 12"/>
              <a:gd name="T15" fmla="*/ 14 h 20"/>
              <a:gd name="T16" fmla="*/ 7 w 12"/>
              <a:gd name="T17" fmla="*/ 18 h 20"/>
              <a:gd name="T18" fmla="*/ 9 w 12"/>
              <a:gd name="T19" fmla="*/ 20 h 20"/>
              <a:gd name="T20" fmla="*/ 11 w 12"/>
              <a:gd name="T21" fmla="*/ 18 h 20"/>
              <a:gd name="T22" fmla="*/ 11 w 12"/>
              <a:gd name="T23" fmla="*/ 14 h 20"/>
              <a:gd name="T24" fmla="*/ 12 w 12"/>
              <a:gd name="T25" fmla="*/ 12 h 20"/>
              <a:gd name="T26" fmla="*/ 11 w 12"/>
              <a:gd name="T27" fmla="*/ 10 h 20"/>
              <a:gd name="T28" fmla="*/ 7 w 12"/>
              <a:gd name="T29" fmla="*/ 10 h 20"/>
              <a:gd name="T30" fmla="*/ 4 w 12"/>
              <a:gd name="T31" fmla="*/ 10 h 20"/>
              <a:gd name="T32" fmla="*/ 7 w 12"/>
              <a:gd name="T33" fmla="*/ 6 h 20"/>
              <a:gd name="T34" fmla="*/ 7 w 12"/>
              <a:gd name="T35" fmla="*/ 1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2" h="20">
                <a:moveTo>
                  <a:pt x="11" y="10"/>
                </a:moveTo>
                <a:cubicBezTo>
                  <a:pt x="11" y="2"/>
                  <a:pt x="11" y="2"/>
                  <a:pt x="11" y="2"/>
                </a:cubicBezTo>
                <a:cubicBezTo>
                  <a:pt x="11" y="1"/>
                  <a:pt x="10" y="1"/>
                  <a:pt x="9" y="0"/>
                </a:cubicBezTo>
                <a:cubicBezTo>
                  <a:pt x="9" y="0"/>
                  <a:pt x="8" y="0"/>
                  <a:pt x="7" y="1"/>
                </a:cubicBezTo>
                <a:cubicBezTo>
                  <a:pt x="0" y="11"/>
                  <a:pt x="0" y="11"/>
                  <a:pt x="0" y="11"/>
                </a:cubicBezTo>
                <a:cubicBezTo>
                  <a:pt x="0" y="12"/>
                  <a:pt x="0" y="13"/>
                  <a:pt x="0" y="13"/>
                </a:cubicBezTo>
                <a:cubicBezTo>
                  <a:pt x="0" y="14"/>
                  <a:pt x="1" y="14"/>
                  <a:pt x="2" y="14"/>
                </a:cubicBezTo>
                <a:cubicBezTo>
                  <a:pt x="7" y="14"/>
                  <a:pt x="7" y="14"/>
                  <a:pt x="7" y="14"/>
                </a:cubicBezTo>
                <a:cubicBezTo>
                  <a:pt x="7" y="18"/>
                  <a:pt x="7" y="18"/>
                  <a:pt x="7" y="18"/>
                </a:cubicBezTo>
                <a:cubicBezTo>
                  <a:pt x="7" y="19"/>
                  <a:pt x="8" y="20"/>
                  <a:pt x="9" y="20"/>
                </a:cubicBezTo>
                <a:cubicBezTo>
                  <a:pt x="10" y="20"/>
                  <a:pt x="11" y="19"/>
                  <a:pt x="11" y="18"/>
                </a:cubicBezTo>
                <a:cubicBezTo>
                  <a:pt x="11" y="14"/>
                  <a:pt x="11" y="14"/>
                  <a:pt x="11" y="14"/>
                </a:cubicBezTo>
                <a:cubicBezTo>
                  <a:pt x="11" y="14"/>
                  <a:pt x="12" y="13"/>
                  <a:pt x="12" y="12"/>
                </a:cubicBezTo>
                <a:cubicBezTo>
                  <a:pt x="12" y="11"/>
                  <a:pt x="11" y="11"/>
                  <a:pt x="11" y="10"/>
                </a:cubicBezTo>
                <a:close/>
                <a:moveTo>
                  <a:pt x="7" y="10"/>
                </a:moveTo>
                <a:cubicBezTo>
                  <a:pt x="4" y="10"/>
                  <a:pt x="4" y="10"/>
                  <a:pt x="4" y="10"/>
                </a:cubicBezTo>
                <a:cubicBezTo>
                  <a:pt x="7" y="6"/>
                  <a:pt x="7" y="6"/>
                  <a:pt x="7" y="6"/>
                </a:cubicBezTo>
                <a:lnTo>
                  <a:pt x="7" y="10"/>
                </a:lnTo>
                <a:close/>
              </a:path>
            </a:pathLst>
          </a:custGeom>
          <a:solidFill>
            <a:schemeClr val="bg1"/>
          </a:solidFill>
          <a:ln w="9525">
            <a:solidFill>
              <a:schemeClr val="bg1">
                <a:lumMod val="95000"/>
              </a:schemeClr>
            </a:solidFill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7711262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11004884" y="6356350"/>
            <a:ext cx="365125" cy="365125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Date Placeholder 43">
            <a:extLst>
              <a:ext uri="{FF2B5EF4-FFF2-40B4-BE49-F238E27FC236}">
                <a16:creationId xmlns="" xmlns:a16="http://schemas.microsoft.com/office/drawing/2014/main" id="{F5517BBF-261E-457C-8681-697D8C729BC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14350" y="6356350"/>
            <a:ext cx="2743200" cy="365125"/>
          </a:xfrm>
        </p:spPr>
        <p:txBody>
          <a:bodyPr/>
          <a:lstStyle/>
          <a:p>
            <a:fld id="{DDB9BF6F-78CF-48B3-88B0-081B4F6E6E6C}" type="datetime1">
              <a:rPr lang="en-US" smtClean="0">
                <a:solidFill>
                  <a:schemeClr val="tx1"/>
                </a:solidFill>
              </a:rPr>
              <a:t>7/21/2022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67B198E-62F0-4DF4-B472-EDDBC61C4D4D}"/>
              </a:ext>
            </a:extLst>
          </p:cNvPr>
          <p:cNvSpPr txBox="1"/>
          <p:nvPr/>
        </p:nvSpPr>
        <p:spPr>
          <a:xfrm>
            <a:off x="2352106" y="234148"/>
            <a:ext cx="7487789" cy="492443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3200" dirty="0">
                <a:solidFill>
                  <a:srgbClr val="7C203A"/>
                </a:solidFill>
                <a:latin typeface="+mj-lt"/>
              </a:rPr>
              <a:t>BLOCKCHAIN PROCESS</a:t>
            </a:r>
            <a:endParaRPr lang="id-ID" sz="3200" dirty="0">
              <a:solidFill>
                <a:srgbClr val="7C203A"/>
              </a:solidFill>
              <a:latin typeface="+mj-lt"/>
            </a:endParaRPr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2"/>
          </p:nvPr>
        </p:nvSpPr>
        <p:spPr>
          <a:xfrm>
            <a:off x="8594558" y="6356350"/>
            <a:ext cx="2743200" cy="365125"/>
          </a:xfrm>
        </p:spPr>
        <p:txBody>
          <a:bodyPr/>
          <a:lstStyle/>
          <a:p>
            <a:fld id="{9FE7C251-D6ED-4C4E-A362-F0251D2345FB}" type="slidenum">
              <a:rPr lang="id-ID" smtClean="0">
                <a:solidFill>
                  <a:schemeClr val="bg1"/>
                </a:solidFill>
              </a:rPr>
              <a:t>4</a:t>
            </a:fld>
            <a:endParaRPr lang="id-ID" dirty="0">
              <a:solidFill>
                <a:schemeClr val="bg1"/>
              </a:solidFill>
            </a:endParaRPr>
          </a:p>
        </p:txBody>
      </p:sp>
      <p:sp>
        <p:nvSpPr>
          <p:cNvPr id="75" name="Rectangle 74">
            <a:extLst>
              <a:ext uri="{FF2B5EF4-FFF2-40B4-BE49-F238E27FC236}">
                <a16:creationId xmlns="" xmlns:a16="http://schemas.microsoft.com/office/drawing/2014/main" id="{8E11C029-207F-44FE-80C9-4C9AC8160125}"/>
              </a:ext>
            </a:extLst>
          </p:cNvPr>
          <p:cNvSpPr/>
          <p:nvPr/>
        </p:nvSpPr>
        <p:spPr>
          <a:xfrm>
            <a:off x="1161760" y="2857732"/>
            <a:ext cx="1467974" cy="1446547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Rectangle 76">
            <a:extLst>
              <a:ext uri="{FF2B5EF4-FFF2-40B4-BE49-F238E27FC236}">
                <a16:creationId xmlns="" xmlns:a16="http://schemas.microsoft.com/office/drawing/2014/main" id="{AF44815A-E1CC-47A1-B3B9-56EF0E5E6043}"/>
              </a:ext>
            </a:extLst>
          </p:cNvPr>
          <p:cNvSpPr/>
          <p:nvPr/>
        </p:nvSpPr>
        <p:spPr>
          <a:xfrm>
            <a:off x="2854282" y="2857732"/>
            <a:ext cx="1446547" cy="1446547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Rectangle 116">
            <a:extLst>
              <a:ext uri="{FF2B5EF4-FFF2-40B4-BE49-F238E27FC236}">
                <a16:creationId xmlns="" xmlns:a16="http://schemas.microsoft.com/office/drawing/2014/main" id="{9E4C98AA-8BB9-40DC-9965-DADF5D7B9D8D}"/>
              </a:ext>
            </a:extLst>
          </p:cNvPr>
          <p:cNvSpPr/>
          <p:nvPr/>
        </p:nvSpPr>
        <p:spPr>
          <a:xfrm>
            <a:off x="4539818" y="2857732"/>
            <a:ext cx="1463182" cy="1446547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Rectangle 117">
            <a:extLst>
              <a:ext uri="{FF2B5EF4-FFF2-40B4-BE49-F238E27FC236}">
                <a16:creationId xmlns="" xmlns:a16="http://schemas.microsoft.com/office/drawing/2014/main" id="{5112A331-8232-4918-8C5C-800FB5A93396}"/>
              </a:ext>
            </a:extLst>
          </p:cNvPr>
          <p:cNvSpPr/>
          <p:nvPr/>
        </p:nvSpPr>
        <p:spPr>
          <a:xfrm>
            <a:off x="6216184" y="2850358"/>
            <a:ext cx="1457427" cy="1446547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Rectangle 118">
            <a:extLst>
              <a:ext uri="{FF2B5EF4-FFF2-40B4-BE49-F238E27FC236}">
                <a16:creationId xmlns="" xmlns:a16="http://schemas.microsoft.com/office/drawing/2014/main" id="{7A59B226-E189-4D2E-9917-5E813F6A263E}"/>
              </a:ext>
            </a:extLst>
          </p:cNvPr>
          <p:cNvSpPr/>
          <p:nvPr/>
        </p:nvSpPr>
        <p:spPr>
          <a:xfrm>
            <a:off x="7915620" y="2857732"/>
            <a:ext cx="1446547" cy="1446547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Rectangle 119">
            <a:extLst>
              <a:ext uri="{FF2B5EF4-FFF2-40B4-BE49-F238E27FC236}">
                <a16:creationId xmlns="" xmlns:a16="http://schemas.microsoft.com/office/drawing/2014/main" id="{D367B8B6-B70D-48D3-B7EA-444783D81678}"/>
              </a:ext>
            </a:extLst>
          </p:cNvPr>
          <p:cNvSpPr/>
          <p:nvPr/>
        </p:nvSpPr>
        <p:spPr>
          <a:xfrm>
            <a:off x="9589401" y="2850358"/>
            <a:ext cx="1457427" cy="1446547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Rectangle 120">
            <a:extLst>
              <a:ext uri="{FF2B5EF4-FFF2-40B4-BE49-F238E27FC236}">
                <a16:creationId xmlns="" xmlns:a16="http://schemas.microsoft.com/office/drawing/2014/main" id="{33D01FAE-C4C5-4D11-A136-713096C3F08C}"/>
              </a:ext>
            </a:extLst>
          </p:cNvPr>
          <p:cNvSpPr/>
          <p:nvPr/>
        </p:nvSpPr>
        <p:spPr>
          <a:xfrm>
            <a:off x="1161594" y="1447413"/>
            <a:ext cx="1468307" cy="8617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33" name="TextBox 132">
            <a:extLst>
              <a:ext uri="{FF2B5EF4-FFF2-40B4-BE49-F238E27FC236}">
                <a16:creationId xmlns="" xmlns:a16="http://schemas.microsoft.com/office/drawing/2014/main" id="{E2CD78D4-61DE-4438-ACF4-B0C45224D70B}"/>
              </a:ext>
            </a:extLst>
          </p:cNvPr>
          <p:cNvSpPr txBox="1"/>
          <p:nvPr/>
        </p:nvSpPr>
        <p:spPr>
          <a:xfrm>
            <a:off x="1282438" y="1114390"/>
            <a:ext cx="1226619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rgbClr val="F85959"/>
                </a:solidFill>
              </a:rPr>
              <a:t>LOREM IPSUM</a:t>
            </a:r>
          </a:p>
        </p:txBody>
      </p:sp>
      <p:sp>
        <p:nvSpPr>
          <p:cNvPr id="134" name="Rectangle 133">
            <a:extLst>
              <a:ext uri="{FF2B5EF4-FFF2-40B4-BE49-F238E27FC236}">
                <a16:creationId xmlns="" xmlns:a16="http://schemas.microsoft.com/office/drawing/2014/main" id="{4F1AB603-5C86-4A73-963B-66148622D393}"/>
              </a:ext>
            </a:extLst>
          </p:cNvPr>
          <p:cNvSpPr/>
          <p:nvPr/>
        </p:nvSpPr>
        <p:spPr>
          <a:xfrm>
            <a:off x="2843402" y="5114635"/>
            <a:ext cx="1468307" cy="8617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35" name="TextBox 134">
            <a:extLst>
              <a:ext uri="{FF2B5EF4-FFF2-40B4-BE49-F238E27FC236}">
                <a16:creationId xmlns="" xmlns:a16="http://schemas.microsoft.com/office/drawing/2014/main" id="{DA2DEF3A-4EC5-4AEC-82C0-0FC3638A1C62}"/>
              </a:ext>
            </a:extLst>
          </p:cNvPr>
          <p:cNvSpPr txBox="1"/>
          <p:nvPr/>
        </p:nvSpPr>
        <p:spPr>
          <a:xfrm>
            <a:off x="2964246" y="4798089"/>
            <a:ext cx="1226619" cy="215444"/>
          </a:xfrm>
          <a:prstGeom prst="rect">
            <a:avLst/>
          </a:prstGeom>
          <a:noFill/>
          <a:ln>
            <a:noFill/>
          </a:ln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rgbClr val="7C203A"/>
                </a:solidFill>
              </a:rPr>
              <a:t>LOREM IPSUM</a:t>
            </a:r>
          </a:p>
        </p:txBody>
      </p:sp>
      <p:sp>
        <p:nvSpPr>
          <p:cNvPr id="141" name="Rectangle 140">
            <a:extLst>
              <a:ext uri="{FF2B5EF4-FFF2-40B4-BE49-F238E27FC236}">
                <a16:creationId xmlns="" xmlns:a16="http://schemas.microsoft.com/office/drawing/2014/main" id="{3F07BDDB-ACA3-4EB9-A2A8-FC2C6095B984}"/>
              </a:ext>
            </a:extLst>
          </p:cNvPr>
          <p:cNvSpPr/>
          <p:nvPr/>
        </p:nvSpPr>
        <p:spPr>
          <a:xfrm>
            <a:off x="4545572" y="1447413"/>
            <a:ext cx="1468307" cy="8617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43" name="TextBox 142">
            <a:extLst>
              <a:ext uri="{FF2B5EF4-FFF2-40B4-BE49-F238E27FC236}">
                <a16:creationId xmlns="" xmlns:a16="http://schemas.microsoft.com/office/drawing/2014/main" id="{DBA8E3F5-DD3D-4CF3-AE25-0E913487AD0A}"/>
              </a:ext>
            </a:extLst>
          </p:cNvPr>
          <p:cNvSpPr txBox="1"/>
          <p:nvPr/>
        </p:nvSpPr>
        <p:spPr>
          <a:xfrm>
            <a:off x="4666416" y="1114390"/>
            <a:ext cx="1226619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rgbClr val="F85959"/>
                </a:solidFill>
              </a:rPr>
              <a:t>LOREM IPSUM</a:t>
            </a:r>
          </a:p>
        </p:txBody>
      </p:sp>
      <p:sp>
        <p:nvSpPr>
          <p:cNvPr id="144" name="Rectangle 143">
            <a:extLst>
              <a:ext uri="{FF2B5EF4-FFF2-40B4-BE49-F238E27FC236}">
                <a16:creationId xmlns="" xmlns:a16="http://schemas.microsoft.com/office/drawing/2014/main" id="{3CCD89C0-B102-4F13-B346-752524BF7EBB}"/>
              </a:ext>
            </a:extLst>
          </p:cNvPr>
          <p:cNvSpPr/>
          <p:nvPr/>
        </p:nvSpPr>
        <p:spPr>
          <a:xfrm>
            <a:off x="6205304" y="5114635"/>
            <a:ext cx="1468307" cy="8617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45" name="TextBox 144">
            <a:extLst>
              <a:ext uri="{FF2B5EF4-FFF2-40B4-BE49-F238E27FC236}">
                <a16:creationId xmlns="" xmlns:a16="http://schemas.microsoft.com/office/drawing/2014/main" id="{EF13F513-2FB4-41E2-9AEC-764677075FAC}"/>
              </a:ext>
            </a:extLst>
          </p:cNvPr>
          <p:cNvSpPr txBox="1"/>
          <p:nvPr/>
        </p:nvSpPr>
        <p:spPr>
          <a:xfrm>
            <a:off x="6326148" y="4798089"/>
            <a:ext cx="1226619" cy="215444"/>
          </a:xfrm>
          <a:prstGeom prst="rect">
            <a:avLst/>
          </a:prstGeom>
          <a:noFill/>
          <a:ln>
            <a:noFill/>
          </a:ln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rgbClr val="7C203A"/>
                </a:solidFill>
              </a:rPr>
              <a:t>LOREM IPSUM</a:t>
            </a:r>
          </a:p>
        </p:txBody>
      </p:sp>
      <p:sp>
        <p:nvSpPr>
          <p:cNvPr id="146" name="Rectangle 145">
            <a:extLst>
              <a:ext uri="{FF2B5EF4-FFF2-40B4-BE49-F238E27FC236}">
                <a16:creationId xmlns="" xmlns:a16="http://schemas.microsoft.com/office/drawing/2014/main" id="{869D096E-FE36-4767-B0B6-21826B947860}"/>
              </a:ext>
            </a:extLst>
          </p:cNvPr>
          <p:cNvSpPr/>
          <p:nvPr/>
        </p:nvSpPr>
        <p:spPr>
          <a:xfrm>
            <a:off x="7904740" y="1447413"/>
            <a:ext cx="1468307" cy="8617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48" name="TextBox 147">
            <a:extLst>
              <a:ext uri="{FF2B5EF4-FFF2-40B4-BE49-F238E27FC236}">
                <a16:creationId xmlns="" xmlns:a16="http://schemas.microsoft.com/office/drawing/2014/main" id="{8C73FE17-BD46-46F7-870E-0AB1F1AE16B7}"/>
              </a:ext>
            </a:extLst>
          </p:cNvPr>
          <p:cNvSpPr txBox="1"/>
          <p:nvPr/>
        </p:nvSpPr>
        <p:spPr>
          <a:xfrm>
            <a:off x="8025584" y="1114390"/>
            <a:ext cx="1226619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rgbClr val="F85959"/>
                </a:solidFill>
              </a:rPr>
              <a:t>LOREM IPSUM</a:t>
            </a:r>
          </a:p>
        </p:txBody>
      </p:sp>
      <p:sp>
        <p:nvSpPr>
          <p:cNvPr id="149" name="Rectangle 148">
            <a:extLst>
              <a:ext uri="{FF2B5EF4-FFF2-40B4-BE49-F238E27FC236}">
                <a16:creationId xmlns="" xmlns:a16="http://schemas.microsoft.com/office/drawing/2014/main" id="{25497445-99EF-4BD9-8A8E-55CB777E5882}"/>
              </a:ext>
            </a:extLst>
          </p:cNvPr>
          <p:cNvSpPr/>
          <p:nvPr/>
        </p:nvSpPr>
        <p:spPr>
          <a:xfrm>
            <a:off x="9578521" y="5114635"/>
            <a:ext cx="1468307" cy="8617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id-ID" sz="1400" dirty="0">
                <a:cs typeface="Segoe UI" panose="020B0502040204020203" pitchFamily="34" charset="0"/>
              </a:rPr>
              <a:t>Lorem ipsum dolor sit amet, consectetur adipiscing elit. </a:t>
            </a:r>
            <a:endParaRPr lang="en-US" sz="1400" dirty="0">
              <a:cs typeface="Segoe UI" panose="020B0502040204020203" pitchFamily="34" charset="0"/>
            </a:endParaRPr>
          </a:p>
        </p:txBody>
      </p:sp>
      <p:sp>
        <p:nvSpPr>
          <p:cNvPr id="151" name="TextBox 150">
            <a:extLst>
              <a:ext uri="{FF2B5EF4-FFF2-40B4-BE49-F238E27FC236}">
                <a16:creationId xmlns="" xmlns:a16="http://schemas.microsoft.com/office/drawing/2014/main" id="{6EB2CF65-4B91-408E-93E7-9B6F0308FFB0}"/>
              </a:ext>
            </a:extLst>
          </p:cNvPr>
          <p:cNvSpPr txBox="1"/>
          <p:nvPr/>
        </p:nvSpPr>
        <p:spPr>
          <a:xfrm>
            <a:off x="9699365" y="4798089"/>
            <a:ext cx="1226619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rgbClr val="7C203A"/>
                </a:solidFill>
              </a:rPr>
              <a:t>LOREM IPSUM</a:t>
            </a:r>
          </a:p>
        </p:txBody>
      </p:sp>
      <p:sp>
        <p:nvSpPr>
          <p:cNvPr id="152" name="Freeform 82">
            <a:extLst>
              <a:ext uri="{FF2B5EF4-FFF2-40B4-BE49-F238E27FC236}">
                <a16:creationId xmlns="" xmlns:a16="http://schemas.microsoft.com/office/drawing/2014/main" id="{FCFA842D-C38B-4DC1-8423-7A20B79F74DA}"/>
              </a:ext>
            </a:extLst>
          </p:cNvPr>
          <p:cNvSpPr/>
          <p:nvPr/>
        </p:nvSpPr>
        <p:spPr>
          <a:xfrm rot="5400000" flipV="1">
            <a:off x="9926148" y="2297372"/>
            <a:ext cx="1019742" cy="1675148"/>
          </a:xfrm>
          <a:custGeom>
            <a:avLst/>
            <a:gdLst>
              <a:gd name="connsiteX0" fmla="*/ 0 w 1081838"/>
              <a:gd name="connsiteY0" fmla="*/ 0 h 1675148"/>
              <a:gd name="connsiteX1" fmla="*/ 239486 w 1081838"/>
              <a:gd name="connsiteY1" fmla="*/ 0 h 1675148"/>
              <a:gd name="connsiteX2" fmla="*/ 239486 w 1081838"/>
              <a:gd name="connsiteY2" fmla="*/ 1446547 h 1675148"/>
              <a:gd name="connsiteX3" fmla="*/ 967538 w 1081838"/>
              <a:gd name="connsiteY3" fmla="*/ 1446547 h 1675148"/>
              <a:gd name="connsiteX4" fmla="*/ 1081838 w 1081838"/>
              <a:gd name="connsiteY4" fmla="*/ 1560848 h 1675148"/>
              <a:gd name="connsiteX5" fmla="*/ 967538 w 1081838"/>
              <a:gd name="connsiteY5" fmla="*/ 1675148 h 1675148"/>
              <a:gd name="connsiteX6" fmla="*/ 239486 w 1081838"/>
              <a:gd name="connsiteY6" fmla="*/ 1675148 h 1675148"/>
              <a:gd name="connsiteX7" fmla="*/ 0 w 1081838"/>
              <a:gd name="connsiteY7" fmla="*/ 1675148 h 1675148"/>
              <a:gd name="connsiteX8" fmla="*/ 0 w 1081838"/>
              <a:gd name="connsiteY8" fmla="*/ 1446547 h 16751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81838" h="1675148">
                <a:moveTo>
                  <a:pt x="0" y="0"/>
                </a:moveTo>
                <a:lnTo>
                  <a:pt x="239486" y="0"/>
                </a:lnTo>
                <a:lnTo>
                  <a:pt x="239486" y="1446547"/>
                </a:lnTo>
                <a:lnTo>
                  <a:pt x="967538" y="1446547"/>
                </a:lnTo>
                <a:lnTo>
                  <a:pt x="1081838" y="1560848"/>
                </a:lnTo>
                <a:lnTo>
                  <a:pt x="967538" y="1675148"/>
                </a:lnTo>
                <a:lnTo>
                  <a:pt x="239486" y="1675148"/>
                </a:lnTo>
                <a:lnTo>
                  <a:pt x="0" y="1675148"/>
                </a:lnTo>
                <a:lnTo>
                  <a:pt x="0" y="1446547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3" name="Freeform 81">
            <a:extLst>
              <a:ext uri="{FF2B5EF4-FFF2-40B4-BE49-F238E27FC236}">
                <a16:creationId xmlns="" xmlns:a16="http://schemas.microsoft.com/office/drawing/2014/main" id="{BC0E89F7-9EED-4A5F-B7B2-5BD6F6200FB3}"/>
              </a:ext>
            </a:extLst>
          </p:cNvPr>
          <p:cNvSpPr/>
          <p:nvPr/>
        </p:nvSpPr>
        <p:spPr>
          <a:xfrm rot="5400000" flipV="1">
            <a:off x="8226327" y="2318944"/>
            <a:ext cx="1905236" cy="2517499"/>
          </a:xfrm>
          <a:custGeom>
            <a:avLst/>
            <a:gdLst>
              <a:gd name="connsiteX0" fmla="*/ 0 w 1891718"/>
              <a:gd name="connsiteY0" fmla="*/ 1435662 h 2517499"/>
              <a:gd name="connsiteX1" fmla="*/ 0 w 1891718"/>
              <a:gd name="connsiteY1" fmla="*/ 2403941 h 2517499"/>
              <a:gd name="connsiteX2" fmla="*/ 113559 w 1891718"/>
              <a:gd name="connsiteY2" fmla="*/ 2517499 h 2517499"/>
              <a:gd name="connsiteX3" fmla="*/ 227117 w 1891718"/>
              <a:gd name="connsiteY3" fmla="*/ 2403941 h 2517499"/>
              <a:gd name="connsiteX4" fmla="*/ 227117 w 1891718"/>
              <a:gd name="connsiteY4" fmla="*/ 1695283 h 2517499"/>
              <a:gd name="connsiteX5" fmla="*/ 1891718 w 1891718"/>
              <a:gd name="connsiteY5" fmla="*/ 1695283 h 2517499"/>
              <a:gd name="connsiteX6" fmla="*/ 1891718 w 1891718"/>
              <a:gd name="connsiteY6" fmla="*/ 1435661 h 2517499"/>
              <a:gd name="connsiteX7" fmla="*/ 1891718 w 1891718"/>
              <a:gd name="connsiteY7" fmla="*/ 1435661 h 2517499"/>
              <a:gd name="connsiteX8" fmla="*/ 1891718 w 1891718"/>
              <a:gd name="connsiteY8" fmla="*/ 0 h 2517499"/>
              <a:gd name="connsiteX9" fmla="*/ 1663117 w 1891718"/>
              <a:gd name="connsiteY9" fmla="*/ 0 h 2517499"/>
              <a:gd name="connsiteX10" fmla="*/ 1663117 w 1891718"/>
              <a:gd name="connsiteY10" fmla="*/ 1435661 h 2517499"/>
              <a:gd name="connsiteX11" fmla="*/ 87521 w 1891718"/>
              <a:gd name="connsiteY11" fmla="*/ 1435661 h 2517499"/>
              <a:gd name="connsiteX12" fmla="*/ 87521 w 1891718"/>
              <a:gd name="connsiteY12" fmla="*/ 1435662 h 25174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891718" h="2517499">
                <a:moveTo>
                  <a:pt x="0" y="1435662"/>
                </a:moveTo>
                <a:lnTo>
                  <a:pt x="0" y="2403941"/>
                </a:lnTo>
                <a:lnTo>
                  <a:pt x="113559" y="2517499"/>
                </a:lnTo>
                <a:lnTo>
                  <a:pt x="227117" y="2403941"/>
                </a:lnTo>
                <a:lnTo>
                  <a:pt x="227117" y="1695283"/>
                </a:lnTo>
                <a:lnTo>
                  <a:pt x="1891718" y="1695283"/>
                </a:lnTo>
                <a:lnTo>
                  <a:pt x="1891718" y="1435661"/>
                </a:lnTo>
                <a:lnTo>
                  <a:pt x="1891718" y="1435661"/>
                </a:lnTo>
                <a:lnTo>
                  <a:pt x="1891718" y="0"/>
                </a:lnTo>
                <a:lnTo>
                  <a:pt x="1663117" y="0"/>
                </a:lnTo>
                <a:lnTo>
                  <a:pt x="1663117" y="1435661"/>
                </a:lnTo>
                <a:lnTo>
                  <a:pt x="87521" y="1435661"/>
                </a:lnTo>
                <a:lnTo>
                  <a:pt x="87521" y="143566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4" name="Freeform 78">
            <a:extLst>
              <a:ext uri="{FF2B5EF4-FFF2-40B4-BE49-F238E27FC236}">
                <a16:creationId xmlns="" xmlns:a16="http://schemas.microsoft.com/office/drawing/2014/main" id="{01A80829-726C-42BE-A874-94804EE241A1}"/>
              </a:ext>
            </a:extLst>
          </p:cNvPr>
          <p:cNvSpPr/>
          <p:nvPr/>
        </p:nvSpPr>
        <p:spPr>
          <a:xfrm rot="10800000" flipV="1">
            <a:off x="6241940" y="2625075"/>
            <a:ext cx="2517501" cy="1905234"/>
          </a:xfrm>
          <a:custGeom>
            <a:avLst/>
            <a:gdLst>
              <a:gd name="connsiteX0" fmla="*/ 2517501 w 2517501"/>
              <a:gd name="connsiteY0" fmla="*/ 0 h 1905234"/>
              <a:gd name="connsiteX1" fmla="*/ 842353 w 2517501"/>
              <a:gd name="connsiteY1" fmla="*/ 0 h 1905234"/>
              <a:gd name="connsiteX2" fmla="*/ 842353 w 2517501"/>
              <a:gd name="connsiteY2" fmla="*/ 113460 h 1905234"/>
              <a:gd name="connsiteX3" fmla="*/ 842352 w 2517501"/>
              <a:gd name="connsiteY3" fmla="*/ 113460 h 1905234"/>
              <a:gd name="connsiteX4" fmla="*/ 842352 w 2517501"/>
              <a:gd name="connsiteY4" fmla="*/ 1676633 h 1905234"/>
              <a:gd name="connsiteX5" fmla="*/ 113558 w 2517501"/>
              <a:gd name="connsiteY5" fmla="*/ 1676633 h 1905234"/>
              <a:gd name="connsiteX6" fmla="*/ 0 w 2517501"/>
              <a:gd name="connsiteY6" fmla="*/ 1790191 h 1905234"/>
              <a:gd name="connsiteX7" fmla="*/ 113558 w 2517501"/>
              <a:gd name="connsiteY7" fmla="*/ 1903749 h 1905234"/>
              <a:gd name="connsiteX8" fmla="*/ 842352 w 2517501"/>
              <a:gd name="connsiteY8" fmla="*/ 1903749 h 1905234"/>
              <a:gd name="connsiteX9" fmla="*/ 842352 w 2517501"/>
              <a:gd name="connsiteY9" fmla="*/ 1905234 h 1905234"/>
              <a:gd name="connsiteX10" fmla="*/ 1081838 w 2517501"/>
              <a:gd name="connsiteY10" fmla="*/ 1905234 h 1905234"/>
              <a:gd name="connsiteX11" fmla="*/ 1081838 w 2517501"/>
              <a:gd name="connsiteY11" fmla="*/ 1903749 h 1905234"/>
              <a:gd name="connsiteX12" fmla="*/ 1081838 w 2517501"/>
              <a:gd name="connsiteY12" fmla="*/ 1676633 h 1905234"/>
              <a:gd name="connsiteX13" fmla="*/ 1081838 w 2517501"/>
              <a:gd name="connsiteY13" fmla="*/ 228601 h 1905234"/>
              <a:gd name="connsiteX14" fmla="*/ 2517501 w 2517501"/>
              <a:gd name="connsiteY14" fmla="*/ 228601 h 19052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2517501" h="1905234">
                <a:moveTo>
                  <a:pt x="2517501" y="0"/>
                </a:moveTo>
                <a:lnTo>
                  <a:pt x="842353" y="0"/>
                </a:lnTo>
                <a:lnTo>
                  <a:pt x="842353" y="113460"/>
                </a:lnTo>
                <a:lnTo>
                  <a:pt x="842352" y="113460"/>
                </a:lnTo>
                <a:lnTo>
                  <a:pt x="842352" y="1676633"/>
                </a:lnTo>
                <a:lnTo>
                  <a:pt x="113558" y="1676633"/>
                </a:lnTo>
                <a:lnTo>
                  <a:pt x="0" y="1790191"/>
                </a:lnTo>
                <a:lnTo>
                  <a:pt x="113558" y="1903749"/>
                </a:lnTo>
                <a:lnTo>
                  <a:pt x="842352" y="1903749"/>
                </a:lnTo>
                <a:lnTo>
                  <a:pt x="842352" y="1905234"/>
                </a:lnTo>
                <a:lnTo>
                  <a:pt x="1081838" y="1905234"/>
                </a:lnTo>
                <a:lnTo>
                  <a:pt x="1081838" y="1903749"/>
                </a:lnTo>
                <a:lnTo>
                  <a:pt x="1081838" y="1676633"/>
                </a:lnTo>
                <a:lnTo>
                  <a:pt x="1081838" y="228601"/>
                </a:lnTo>
                <a:lnTo>
                  <a:pt x="2517501" y="228601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5" name="Freeform 79">
            <a:extLst>
              <a:ext uri="{FF2B5EF4-FFF2-40B4-BE49-F238E27FC236}">
                <a16:creationId xmlns="" xmlns:a16="http://schemas.microsoft.com/office/drawing/2014/main" id="{29715738-E492-4A37-8041-BEA0D0738E71}"/>
              </a:ext>
            </a:extLst>
          </p:cNvPr>
          <p:cNvSpPr/>
          <p:nvPr/>
        </p:nvSpPr>
        <p:spPr>
          <a:xfrm rot="5400000" flipV="1">
            <a:off x="4836522" y="2318943"/>
            <a:ext cx="1905235" cy="2517499"/>
          </a:xfrm>
          <a:custGeom>
            <a:avLst/>
            <a:gdLst>
              <a:gd name="connsiteX0" fmla="*/ 0 w 1891718"/>
              <a:gd name="connsiteY0" fmla="*/ 1435662 h 2517499"/>
              <a:gd name="connsiteX1" fmla="*/ 0 w 1891718"/>
              <a:gd name="connsiteY1" fmla="*/ 2403941 h 2517499"/>
              <a:gd name="connsiteX2" fmla="*/ 113559 w 1891718"/>
              <a:gd name="connsiteY2" fmla="*/ 2517499 h 2517499"/>
              <a:gd name="connsiteX3" fmla="*/ 227117 w 1891718"/>
              <a:gd name="connsiteY3" fmla="*/ 2403941 h 2517499"/>
              <a:gd name="connsiteX4" fmla="*/ 227117 w 1891718"/>
              <a:gd name="connsiteY4" fmla="*/ 1695283 h 2517499"/>
              <a:gd name="connsiteX5" fmla="*/ 1891718 w 1891718"/>
              <a:gd name="connsiteY5" fmla="*/ 1695283 h 2517499"/>
              <a:gd name="connsiteX6" fmla="*/ 1891718 w 1891718"/>
              <a:gd name="connsiteY6" fmla="*/ 1435661 h 2517499"/>
              <a:gd name="connsiteX7" fmla="*/ 1891718 w 1891718"/>
              <a:gd name="connsiteY7" fmla="*/ 1435661 h 2517499"/>
              <a:gd name="connsiteX8" fmla="*/ 1891718 w 1891718"/>
              <a:gd name="connsiteY8" fmla="*/ 0 h 2517499"/>
              <a:gd name="connsiteX9" fmla="*/ 1663117 w 1891718"/>
              <a:gd name="connsiteY9" fmla="*/ 0 h 2517499"/>
              <a:gd name="connsiteX10" fmla="*/ 1663117 w 1891718"/>
              <a:gd name="connsiteY10" fmla="*/ 1435661 h 2517499"/>
              <a:gd name="connsiteX11" fmla="*/ 87521 w 1891718"/>
              <a:gd name="connsiteY11" fmla="*/ 1435661 h 2517499"/>
              <a:gd name="connsiteX12" fmla="*/ 87521 w 1891718"/>
              <a:gd name="connsiteY12" fmla="*/ 1435662 h 25174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891718" h="2517499">
                <a:moveTo>
                  <a:pt x="0" y="1435662"/>
                </a:moveTo>
                <a:lnTo>
                  <a:pt x="0" y="2403941"/>
                </a:lnTo>
                <a:lnTo>
                  <a:pt x="113559" y="2517499"/>
                </a:lnTo>
                <a:lnTo>
                  <a:pt x="227117" y="2403941"/>
                </a:lnTo>
                <a:lnTo>
                  <a:pt x="227117" y="1695283"/>
                </a:lnTo>
                <a:lnTo>
                  <a:pt x="1891718" y="1695283"/>
                </a:lnTo>
                <a:lnTo>
                  <a:pt x="1891718" y="1435661"/>
                </a:lnTo>
                <a:lnTo>
                  <a:pt x="1891718" y="1435661"/>
                </a:lnTo>
                <a:lnTo>
                  <a:pt x="1891718" y="0"/>
                </a:lnTo>
                <a:lnTo>
                  <a:pt x="1663117" y="0"/>
                </a:lnTo>
                <a:lnTo>
                  <a:pt x="1663117" y="1435661"/>
                </a:lnTo>
                <a:lnTo>
                  <a:pt x="87521" y="1435661"/>
                </a:lnTo>
                <a:lnTo>
                  <a:pt x="87521" y="143566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6" name="Freeform 77">
            <a:extLst>
              <a:ext uri="{FF2B5EF4-FFF2-40B4-BE49-F238E27FC236}">
                <a16:creationId xmlns="" xmlns:a16="http://schemas.microsoft.com/office/drawing/2014/main" id="{CCAF4FF9-F41B-40DF-AE8B-A3E50D08D185}"/>
              </a:ext>
            </a:extLst>
          </p:cNvPr>
          <p:cNvSpPr/>
          <p:nvPr/>
        </p:nvSpPr>
        <p:spPr>
          <a:xfrm rot="10800000" flipV="1">
            <a:off x="2869930" y="2625075"/>
            <a:ext cx="2517501" cy="1905234"/>
          </a:xfrm>
          <a:custGeom>
            <a:avLst/>
            <a:gdLst>
              <a:gd name="connsiteX0" fmla="*/ 2517501 w 2517501"/>
              <a:gd name="connsiteY0" fmla="*/ 0 h 1905234"/>
              <a:gd name="connsiteX1" fmla="*/ 842353 w 2517501"/>
              <a:gd name="connsiteY1" fmla="*/ 0 h 1905234"/>
              <a:gd name="connsiteX2" fmla="*/ 842353 w 2517501"/>
              <a:gd name="connsiteY2" fmla="*/ 113460 h 1905234"/>
              <a:gd name="connsiteX3" fmla="*/ 842352 w 2517501"/>
              <a:gd name="connsiteY3" fmla="*/ 113460 h 1905234"/>
              <a:gd name="connsiteX4" fmla="*/ 842352 w 2517501"/>
              <a:gd name="connsiteY4" fmla="*/ 1676633 h 1905234"/>
              <a:gd name="connsiteX5" fmla="*/ 113558 w 2517501"/>
              <a:gd name="connsiteY5" fmla="*/ 1676633 h 1905234"/>
              <a:gd name="connsiteX6" fmla="*/ 0 w 2517501"/>
              <a:gd name="connsiteY6" fmla="*/ 1790191 h 1905234"/>
              <a:gd name="connsiteX7" fmla="*/ 113558 w 2517501"/>
              <a:gd name="connsiteY7" fmla="*/ 1903749 h 1905234"/>
              <a:gd name="connsiteX8" fmla="*/ 842352 w 2517501"/>
              <a:gd name="connsiteY8" fmla="*/ 1903749 h 1905234"/>
              <a:gd name="connsiteX9" fmla="*/ 842352 w 2517501"/>
              <a:gd name="connsiteY9" fmla="*/ 1905234 h 1905234"/>
              <a:gd name="connsiteX10" fmla="*/ 1081838 w 2517501"/>
              <a:gd name="connsiteY10" fmla="*/ 1905234 h 1905234"/>
              <a:gd name="connsiteX11" fmla="*/ 1081838 w 2517501"/>
              <a:gd name="connsiteY11" fmla="*/ 1903749 h 1905234"/>
              <a:gd name="connsiteX12" fmla="*/ 1081838 w 2517501"/>
              <a:gd name="connsiteY12" fmla="*/ 1676633 h 1905234"/>
              <a:gd name="connsiteX13" fmla="*/ 1081838 w 2517501"/>
              <a:gd name="connsiteY13" fmla="*/ 228601 h 1905234"/>
              <a:gd name="connsiteX14" fmla="*/ 2517501 w 2517501"/>
              <a:gd name="connsiteY14" fmla="*/ 228601 h 19052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2517501" h="1905234">
                <a:moveTo>
                  <a:pt x="2517501" y="0"/>
                </a:moveTo>
                <a:lnTo>
                  <a:pt x="842353" y="0"/>
                </a:lnTo>
                <a:lnTo>
                  <a:pt x="842353" y="113460"/>
                </a:lnTo>
                <a:lnTo>
                  <a:pt x="842352" y="113460"/>
                </a:lnTo>
                <a:lnTo>
                  <a:pt x="842352" y="1676633"/>
                </a:lnTo>
                <a:lnTo>
                  <a:pt x="113558" y="1676633"/>
                </a:lnTo>
                <a:lnTo>
                  <a:pt x="0" y="1790191"/>
                </a:lnTo>
                <a:lnTo>
                  <a:pt x="113558" y="1903749"/>
                </a:lnTo>
                <a:lnTo>
                  <a:pt x="842352" y="1903749"/>
                </a:lnTo>
                <a:lnTo>
                  <a:pt x="842352" y="1905234"/>
                </a:lnTo>
                <a:lnTo>
                  <a:pt x="1081838" y="1905234"/>
                </a:lnTo>
                <a:lnTo>
                  <a:pt x="1081838" y="1903749"/>
                </a:lnTo>
                <a:lnTo>
                  <a:pt x="1081838" y="1676633"/>
                </a:lnTo>
                <a:lnTo>
                  <a:pt x="1081838" y="228601"/>
                </a:lnTo>
                <a:lnTo>
                  <a:pt x="2517501" y="228601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7" name="Freeform 76">
            <a:extLst>
              <a:ext uri="{FF2B5EF4-FFF2-40B4-BE49-F238E27FC236}">
                <a16:creationId xmlns="" xmlns:a16="http://schemas.microsoft.com/office/drawing/2014/main" id="{7F272C09-53D7-407D-909A-2D292DBAF667}"/>
              </a:ext>
            </a:extLst>
          </p:cNvPr>
          <p:cNvSpPr/>
          <p:nvPr/>
        </p:nvSpPr>
        <p:spPr>
          <a:xfrm rot="5400000" flipV="1">
            <a:off x="1480699" y="2312185"/>
            <a:ext cx="1891718" cy="2517499"/>
          </a:xfrm>
          <a:custGeom>
            <a:avLst/>
            <a:gdLst>
              <a:gd name="connsiteX0" fmla="*/ 0 w 1891718"/>
              <a:gd name="connsiteY0" fmla="*/ 1435662 h 2517499"/>
              <a:gd name="connsiteX1" fmla="*/ 0 w 1891718"/>
              <a:gd name="connsiteY1" fmla="*/ 2403941 h 2517499"/>
              <a:gd name="connsiteX2" fmla="*/ 113559 w 1891718"/>
              <a:gd name="connsiteY2" fmla="*/ 2517499 h 2517499"/>
              <a:gd name="connsiteX3" fmla="*/ 227117 w 1891718"/>
              <a:gd name="connsiteY3" fmla="*/ 2403941 h 2517499"/>
              <a:gd name="connsiteX4" fmla="*/ 227117 w 1891718"/>
              <a:gd name="connsiteY4" fmla="*/ 1695283 h 2517499"/>
              <a:gd name="connsiteX5" fmla="*/ 1891718 w 1891718"/>
              <a:gd name="connsiteY5" fmla="*/ 1695283 h 2517499"/>
              <a:gd name="connsiteX6" fmla="*/ 1891718 w 1891718"/>
              <a:gd name="connsiteY6" fmla="*/ 1435661 h 2517499"/>
              <a:gd name="connsiteX7" fmla="*/ 1891718 w 1891718"/>
              <a:gd name="connsiteY7" fmla="*/ 1435661 h 2517499"/>
              <a:gd name="connsiteX8" fmla="*/ 1891718 w 1891718"/>
              <a:gd name="connsiteY8" fmla="*/ 0 h 2517499"/>
              <a:gd name="connsiteX9" fmla="*/ 1663117 w 1891718"/>
              <a:gd name="connsiteY9" fmla="*/ 0 h 2517499"/>
              <a:gd name="connsiteX10" fmla="*/ 1663117 w 1891718"/>
              <a:gd name="connsiteY10" fmla="*/ 1435661 h 2517499"/>
              <a:gd name="connsiteX11" fmla="*/ 87521 w 1891718"/>
              <a:gd name="connsiteY11" fmla="*/ 1435661 h 2517499"/>
              <a:gd name="connsiteX12" fmla="*/ 87521 w 1891718"/>
              <a:gd name="connsiteY12" fmla="*/ 1435662 h 25174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891718" h="2517499">
                <a:moveTo>
                  <a:pt x="0" y="1435662"/>
                </a:moveTo>
                <a:lnTo>
                  <a:pt x="0" y="2403941"/>
                </a:lnTo>
                <a:lnTo>
                  <a:pt x="113559" y="2517499"/>
                </a:lnTo>
                <a:lnTo>
                  <a:pt x="227117" y="2403941"/>
                </a:lnTo>
                <a:lnTo>
                  <a:pt x="227117" y="1695283"/>
                </a:lnTo>
                <a:lnTo>
                  <a:pt x="1891718" y="1695283"/>
                </a:lnTo>
                <a:lnTo>
                  <a:pt x="1891718" y="1435661"/>
                </a:lnTo>
                <a:lnTo>
                  <a:pt x="1891718" y="1435661"/>
                </a:lnTo>
                <a:lnTo>
                  <a:pt x="1891718" y="0"/>
                </a:lnTo>
                <a:lnTo>
                  <a:pt x="1663117" y="0"/>
                </a:lnTo>
                <a:lnTo>
                  <a:pt x="1663117" y="1435661"/>
                </a:lnTo>
                <a:lnTo>
                  <a:pt x="87521" y="1435661"/>
                </a:lnTo>
                <a:lnTo>
                  <a:pt x="87521" y="143566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8" name="Freeform 74">
            <a:extLst>
              <a:ext uri="{FF2B5EF4-FFF2-40B4-BE49-F238E27FC236}">
                <a16:creationId xmlns="" xmlns:a16="http://schemas.microsoft.com/office/drawing/2014/main" id="{F0ED5C66-AD93-4B5B-921B-C5694793ED91}"/>
              </a:ext>
            </a:extLst>
          </p:cNvPr>
          <p:cNvSpPr/>
          <p:nvPr/>
        </p:nvSpPr>
        <p:spPr>
          <a:xfrm>
            <a:off x="918408" y="2841646"/>
            <a:ext cx="1081838" cy="1675148"/>
          </a:xfrm>
          <a:custGeom>
            <a:avLst/>
            <a:gdLst>
              <a:gd name="connsiteX0" fmla="*/ 0 w 1081838"/>
              <a:gd name="connsiteY0" fmla="*/ 0 h 1675148"/>
              <a:gd name="connsiteX1" fmla="*/ 239486 w 1081838"/>
              <a:gd name="connsiteY1" fmla="*/ 0 h 1675148"/>
              <a:gd name="connsiteX2" fmla="*/ 239486 w 1081838"/>
              <a:gd name="connsiteY2" fmla="*/ 1446547 h 1675148"/>
              <a:gd name="connsiteX3" fmla="*/ 967538 w 1081838"/>
              <a:gd name="connsiteY3" fmla="*/ 1446547 h 1675148"/>
              <a:gd name="connsiteX4" fmla="*/ 1081838 w 1081838"/>
              <a:gd name="connsiteY4" fmla="*/ 1560848 h 1675148"/>
              <a:gd name="connsiteX5" fmla="*/ 967538 w 1081838"/>
              <a:gd name="connsiteY5" fmla="*/ 1675148 h 1675148"/>
              <a:gd name="connsiteX6" fmla="*/ 239486 w 1081838"/>
              <a:gd name="connsiteY6" fmla="*/ 1675148 h 1675148"/>
              <a:gd name="connsiteX7" fmla="*/ 0 w 1081838"/>
              <a:gd name="connsiteY7" fmla="*/ 1675148 h 1675148"/>
              <a:gd name="connsiteX8" fmla="*/ 0 w 1081838"/>
              <a:gd name="connsiteY8" fmla="*/ 1446547 h 16751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81838" h="1675148">
                <a:moveTo>
                  <a:pt x="0" y="0"/>
                </a:moveTo>
                <a:lnTo>
                  <a:pt x="239486" y="0"/>
                </a:lnTo>
                <a:lnTo>
                  <a:pt x="239486" y="1446547"/>
                </a:lnTo>
                <a:lnTo>
                  <a:pt x="967538" y="1446547"/>
                </a:lnTo>
                <a:lnTo>
                  <a:pt x="1081838" y="1560848"/>
                </a:lnTo>
                <a:lnTo>
                  <a:pt x="967538" y="1675148"/>
                </a:lnTo>
                <a:lnTo>
                  <a:pt x="239486" y="1675148"/>
                </a:lnTo>
                <a:lnTo>
                  <a:pt x="0" y="1675148"/>
                </a:lnTo>
                <a:lnTo>
                  <a:pt x="0" y="1446547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9" name="Freeform 120">
            <a:extLst>
              <a:ext uri="{FF2B5EF4-FFF2-40B4-BE49-F238E27FC236}">
                <a16:creationId xmlns="" xmlns:a16="http://schemas.microsoft.com/office/drawing/2014/main" id="{87F68122-6A5C-4BF7-ADE8-B4007895FF45}"/>
              </a:ext>
            </a:extLst>
          </p:cNvPr>
          <p:cNvSpPr>
            <a:spLocks noEditPoints="1"/>
          </p:cNvSpPr>
          <p:nvPr/>
        </p:nvSpPr>
        <p:spPr bwMode="auto">
          <a:xfrm>
            <a:off x="1669481" y="3352746"/>
            <a:ext cx="452532" cy="456519"/>
          </a:xfrm>
          <a:custGeom>
            <a:avLst/>
            <a:gdLst>
              <a:gd name="T0" fmla="*/ 48 w 96"/>
              <a:gd name="T1" fmla="*/ 96 h 96"/>
              <a:gd name="T2" fmla="*/ 96 w 96"/>
              <a:gd name="T3" fmla="*/ 48 h 96"/>
              <a:gd name="T4" fmla="*/ 48 w 96"/>
              <a:gd name="T5" fmla="*/ 0 h 96"/>
              <a:gd name="T6" fmla="*/ 0 w 96"/>
              <a:gd name="T7" fmla="*/ 48 h 96"/>
              <a:gd name="T8" fmla="*/ 48 w 96"/>
              <a:gd name="T9" fmla="*/ 96 h 96"/>
              <a:gd name="T10" fmla="*/ 48 w 96"/>
              <a:gd name="T11" fmla="*/ 20 h 96"/>
              <a:gd name="T12" fmla="*/ 64 w 96"/>
              <a:gd name="T13" fmla="*/ 36 h 96"/>
              <a:gd name="T14" fmla="*/ 56 w 96"/>
              <a:gd name="T15" fmla="*/ 50 h 96"/>
              <a:gd name="T16" fmla="*/ 60 w 96"/>
              <a:gd name="T17" fmla="*/ 74 h 96"/>
              <a:gd name="T18" fmla="*/ 60 w 96"/>
              <a:gd name="T19" fmla="*/ 75 h 96"/>
              <a:gd name="T20" fmla="*/ 58 w 96"/>
              <a:gd name="T21" fmla="*/ 76 h 96"/>
              <a:gd name="T22" fmla="*/ 38 w 96"/>
              <a:gd name="T23" fmla="*/ 76 h 96"/>
              <a:gd name="T24" fmla="*/ 36 w 96"/>
              <a:gd name="T25" fmla="*/ 75 h 96"/>
              <a:gd name="T26" fmla="*/ 36 w 96"/>
              <a:gd name="T27" fmla="*/ 74 h 96"/>
              <a:gd name="T28" fmla="*/ 40 w 96"/>
              <a:gd name="T29" fmla="*/ 50 h 96"/>
              <a:gd name="T30" fmla="*/ 32 w 96"/>
              <a:gd name="T31" fmla="*/ 36 h 96"/>
              <a:gd name="T32" fmla="*/ 48 w 96"/>
              <a:gd name="T33" fmla="*/ 2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96" h="96">
                <a:moveTo>
                  <a:pt x="48" y="96"/>
                </a:moveTo>
                <a:cubicBezTo>
                  <a:pt x="74" y="96"/>
                  <a:pt x="96" y="74"/>
                  <a:pt x="96" y="48"/>
                </a:cubicBezTo>
                <a:cubicBezTo>
                  <a:pt x="96" y="22"/>
                  <a:pt x="74" y="0"/>
                  <a:pt x="48" y="0"/>
                </a:cubicBezTo>
                <a:cubicBezTo>
                  <a:pt x="22" y="0"/>
                  <a:pt x="0" y="22"/>
                  <a:pt x="0" y="48"/>
                </a:cubicBezTo>
                <a:cubicBezTo>
                  <a:pt x="0" y="74"/>
                  <a:pt x="22" y="96"/>
                  <a:pt x="48" y="96"/>
                </a:cubicBezTo>
                <a:close/>
                <a:moveTo>
                  <a:pt x="48" y="20"/>
                </a:moveTo>
                <a:cubicBezTo>
                  <a:pt x="57" y="20"/>
                  <a:pt x="64" y="27"/>
                  <a:pt x="64" y="36"/>
                </a:cubicBezTo>
                <a:cubicBezTo>
                  <a:pt x="64" y="42"/>
                  <a:pt x="61" y="47"/>
                  <a:pt x="56" y="50"/>
                </a:cubicBezTo>
                <a:cubicBezTo>
                  <a:pt x="60" y="74"/>
                  <a:pt x="60" y="74"/>
                  <a:pt x="60" y="74"/>
                </a:cubicBezTo>
                <a:cubicBezTo>
                  <a:pt x="60" y="74"/>
                  <a:pt x="60" y="75"/>
                  <a:pt x="60" y="75"/>
                </a:cubicBezTo>
                <a:cubicBezTo>
                  <a:pt x="59" y="76"/>
                  <a:pt x="59" y="76"/>
                  <a:pt x="58" y="76"/>
                </a:cubicBezTo>
                <a:cubicBezTo>
                  <a:pt x="38" y="76"/>
                  <a:pt x="38" y="76"/>
                  <a:pt x="38" y="76"/>
                </a:cubicBezTo>
                <a:cubicBezTo>
                  <a:pt x="37" y="76"/>
                  <a:pt x="37" y="76"/>
                  <a:pt x="36" y="75"/>
                </a:cubicBezTo>
                <a:cubicBezTo>
                  <a:pt x="36" y="75"/>
                  <a:pt x="36" y="74"/>
                  <a:pt x="36" y="74"/>
                </a:cubicBezTo>
                <a:cubicBezTo>
                  <a:pt x="40" y="50"/>
                  <a:pt x="40" y="50"/>
                  <a:pt x="40" y="50"/>
                </a:cubicBezTo>
                <a:cubicBezTo>
                  <a:pt x="35" y="47"/>
                  <a:pt x="32" y="42"/>
                  <a:pt x="32" y="36"/>
                </a:cubicBezTo>
                <a:cubicBezTo>
                  <a:pt x="32" y="27"/>
                  <a:pt x="39" y="20"/>
                  <a:pt x="48" y="20"/>
                </a:cubicBezTo>
                <a:close/>
              </a:path>
            </a:pathLst>
          </a:custGeom>
          <a:solidFill>
            <a:srgbClr val="F85959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sp>
        <p:nvSpPr>
          <p:cNvPr id="160" name="Freeform 122">
            <a:extLst>
              <a:ext uri="{FF2B5EF4-FFF2-40B4-BE49-F238E27FC236}">
                <a16:creationId xmlns="" xmlns:a16="http://schemas.microsoft.com/office/drawing/2014/main" id="{3A098F3D-91F2-4330-B8A6-70A35968E010}"/>
              </a:ext>
            </a:extLst>
          </p:cNvPr>
          <p:cNvSpPr>
            <a:spLocks noEditPoints="1"/>
          </p:cNvSpPr>
          <p:nvPr/>
        </p:nvSpPr>
        <p:spPr bwMode="auto">
          <a:xfrm>
            <a:off x="3351289" y="3352746"/>
            <a:ext cx="452532" cy="456519"/>
          </a:xfrm>
          <a:custGeom>
            <a:avLst/>
            <a:gdLst>
              <a:gd name="T0" fmla="*/ 30 w 96"/>
              <a:gd name="T1" fmla="*/ 96 h 96"/>
              <a:gd name="T2" fmla="*/ 60 w 96"/>
              <a:gd name="T3" fmla="*/ 66 h 96"/>
              <a:gd name="T4" fmla="*/ 57 w 96"/>
              <a:gd name="T5" fmla="*/ 54 h 96"/>
              <a:gd name="T6" fmla="*/ 69 w 96"/>
              <a:gd name="T7" fmla="*/ 42 h 96"/>
              <a:gd name="T8" fmla="*/ 76 w 96"/>
              <a:gd name="T9" fmla="*/ 42 h 96"/>
              <a:gd name="T10" fmla="*/ 76 w 96"/>
              <a:gd name="T11" fmla="*/ 35 h 96"/>
              <a:gd name="T12" fmla="*/ 77 w 96"/>
              <a:gd name="T13" fmla="*/ 34 h 96"/>
              <a:gd name="T14" fmla="*/ 84 w 96"/>
              <a:gd name="T15" fmla="*/ 34 h 96"/>
              <a:gd name="T16" fmla="*/ 84 w 96"/>
              <a:gd name="T17" fmla="*/ 27 h 96"/>
              <a:gd name="T18" fmla="*/ 85 w 96"/>
              <a:gd name="T19" fmla="*/ 26 h 96"/>
              <a:gd name="T20" fmla="*/ 92 w 96"/>
              <a:gd name="T21" fmla="*/ 26 h 96"/>
              <a:gd name="T22" fmla="*/ 92 w 96"/>
              <a:gd name="T23" fmla="*/ 19 h 96"/>
              <a:gd name="T24" fmla="*/ 96 w 96"/>
              <a:gd name="T25" fmla="*/ 15 h 96"/>
              <a:gd name="T26" fmla="*/ 96 w 96"/>
              <a:gd name="T27" fmla="*/ 0 h 96"/>
              <a:gd name="T28" fmla="*/ 81 w 96"/>
              <a:gd name="T29" fmla="*/ 0 h 96"/>
              <a:gd name="T30" fmla="*/ 42 w 96"/>
              <a:gd name="T31" fmla="*/ 39 h 96"/>
              <a:gd name="T32" fmla="*/ 30 w 96"/>
              <a:gd name="T33" fmla="*/ 36 h 96"/>
              <a:gd name="T34" fmla="*/ 0 w 96"/>
              <a:gd name="T35" fmla="*/ 66 h 96"/>
              <a:gd name="T36" fmla="*/ 30 w 96"/>
              <a:gd name="T37" fmla="*/ 96 h 96"/>
              <a:gd name="T38" fmla="*/ 22 w 96"/>
              <a:gd name="T39" fmla="*/ 66 h 96"/>
              <a:gd name="T40" fmla="*/ 30 w 96"/>
              <a:gd name="T41" fmla="*/ 74 h 96"/>
              <a:gd name="T42" fmla="*/ 22 w 96"/>
              <a:gd name="T43" fmla="*/ 82 h 96"/>
              <a:gd name="T44" fmla="*/ 14 w 96"/>
              <a:gd name="T45" fmla="*/ 74 h 96"/>
              <a:gd name="T46" fmla="*/ 22 w 96"/>
              <a:gd name="T47" fmla="*/ 6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96" h="96">
                <a:moveTo>
                  <a:pt x="30" y="96"/>
                </a:moveTo>
                <a:cubicBezTo>
                  <a:pt x="47" y="96"/>
                  <a:pt x="60" y="83"/>
                  <a:pt x="60" y="66"/>
                </a:cubicBezTo>
                <a:cubicBezTo>
                  <a:pt x="60" y="62"/>
                  <a:pt x="59" y="57"/>
                  <a:pt x="57" y="54"/>
                </a:cubicBezTo>
                <a:cubicBezTo>
                  <a:pt x="69" y="42"/>
                  <a:pt x="69" y="42"/>
                  <a:pt x="69" y="42"/>
                </a:cubicBezTo>
                <a:cubicBezTo>
                  <a:pt x="76" y="42"/>
                  <a:pt x="76" y="42"/>
                  <a:pt x="76" y="42"/>
                </a:cubicBezTo>
                <a:cubicBezTo>
                  <a:pt x="76" y="35"/>
                  <a:pt x="76" y="35"/>
                  <a:pt x="76" y="35"/>
                </a:cubicBezTo>
                <a:cubicBezTo>
                  <a:pt x="77" y="34"/>
                  <a:pt x="77" y="34"/>
                  <a:pt x="77" y="34"/>
                </a:cubicBezTo>
                <a:cubicBezTo>
                  <a:pt x="84" y="34"/>
                  <a:pt x="84" y="34"/>
                  <a:pt x="84" y="34"/>
                </a:cubicBezTo>
                <a:cubicBezTo>
                  <a:pt x="84" y="27"/>
                  <a:pt x="84" y="27"/>
                  <a:pt x="84" y="27"/>
                </a:cubicBezTo>
                <a:cubicBezTo>
                  <a:pt x="85" y="26"/>
                  <a:pt x="85" y="26"/>
                  <a:pt x="85" y="26"/>
                </a:cubicBezTo>
                <a:cubicBezTo>
                  <a:pt x="92" y="26"/>
                  <a:pt x="92" y="26"/>
                  <a:pt x="92" y="26"/>
                </a:cubicBezTo>
                <a:cubicBezTo>
                  <a:pt x="92" y="19"/>
                  <a:pt x="92" y="19"/>
                  <a:pt x="92" y="19"/>
                </a:cubicBezTo>
                <a:cubicBezTo>
                  <a:pt x="96" y="15"/>
                  <a:pt x="96" y="15"/>
                  <a:pt x="96" y="15"/>
                </a:cubicBezTo>
                <a:cubicBezTo>
                  <a:pt x="96" y="0"/>
                  <a:pt x="96" y="0"/>
                  <a:pt x="96" y="0"/>
                </a:cubicBezTo>
                <a:cubicBezTo>
                  <a:pt x="81" y="0"/>
                  <a:pt x="81" y="0"/>
                  <a:pt x="81" y="0"/>
                </a:cubicBezTo>
                <a:cubicBezTo>
                  <a:pt x="42" y="39"/>
                  <a:pt x="42" y="39"/>
                  <a:pt x="42" y="39"/>
                </a:cubicBezTo>
                <a:cubicBezTo>
                  <a:pt x="39" y="37"/>
                  <a:pt x="34" y="36"/>
                  <a:pt x="30" y="36"/>
                </a:cubicBezTo>
                <a:cubicBezTo>
                  <a:pt x="13" y="36"/>
                  <a:pt x="0" y="49"/>
                  <a:pt x="0" y="66"/>
                </a:cubicBezTo>
                <a:cubicBezTo>
                  <a:pt x="0" y="83"/>
                  <a:pt x="13" y="96"/>
                  <a:pt x="30" y="96"/>
                </a:cubicBezTo>
                <a:close/>
                <a:moveTo>
                  <a:pt x="22" y="66"/>
                </a:moveTo>
                <a:cubicBezTo>
                  <a:pt x="26" y="66"/>
                  <a:pt x="30" y="70"/>
                  <a:pt x="30" y="74"/>
                </a:cubicBezTo>
                <a:cubicBezTo>
                  <a:pt x="30" y="78"/>
                  <a:pt x="26" y="82"/>
                  <a:pt x="22" y="82"/>
                </a:cubicBezTo>
                <a:cubicBezTo>
                  <a:pt x="18" y="82"/>
                  <a:pt x="14" y="78"/>
                  <a:pt x="14" y="74"/>
                </a:cubicBezTo>
                <a:cubicBezTo>
                  <a:pt x="14" y="70"/>
                  <a:pt x="18" y="66"/>
                  <a:pt x="22" y="66"/>
                </a:cubicBezTo>
                <a:close/>
              </a:path>
            </a:pathLst>
          </a:custGeom>
          <a:solidFill>
            <a:srgbClr val="7C203A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4" name="Group 3">
            <a:extLst>
              <a:ext uri="{FF2B5EF4-FFF2-40B4-BE49-F238E27FC236}">
                <a16:creationId xmlns="" xmlns:a16="http://schemas.microsoft.com/office/drawing/2014/main" id="{3F46E22E-752A-4FF5-BAE0-A38E8768735E}"/>
              </a:ext>
            </a:extLst>
          </p:cNvPr>
          <p:cNvGrpSpPr/>
          <p:nvPr/>
        </p:nvGrpSpPr>
        <p:grpSpPr>
          <a:xfrm>
            <a:off x="5086353" y="3371685"/>
            <a:ext cx="386745" cy="418641"/>
            <a:chOff x="5022346" y="3345941"/>
            <a:chExt cx="514758" cy="557212"/>
          </a:xfrm>
          <a:solidFill>
            <a:srgbClr val="F85959"/>
          </a:solidFill>
        </p:grpSpPr>
        <p:sp>
          <p:nvSpPr>
            <p:cNvPr id="161" name="Freeform 124">
              <a:extLst>
                <a:ext uri="{FF2B5EF4-FFF2-40B4-BE49-F238E27FC236}">
                  <a16:creationId xmlns="" xmlns:a16="http://schemas.microsoft.com/office/drawing/2014/main" id="{B3752A2F-B1E8-4BAF-8537-3BA90E511E04}"/>
                </a:ext>
              </a:extLst>
            </p:cNvPr>
            <p:cNvSpPr>
              <a:spLocks/>
            </p:cNvSpPr>
            <p:nvPr/>
          </p:nvSpPr>
          <p:spPr bwMode="auto">
            <a:xfrm>
              <a:off x="5197470" y="3483917"/>
              <a:ext cx="339634" cy="419236"/>
            </a:xfrm>
            <a:custGeom>
              <a:avLst/>
              <a:gdLst>
                <a:gd name="T0" fmla="*/ 30 w 54"/>
                <a:gd name="T1" fmla="*/ 25 h 66"/>
                <a:gd name="T2" fmla="*/ 30 w 54"/>
                <a:gd name="T3" fmla="*/ 4 h 66"/>
                <a:gd name="T4" fmla="*/ 27 w 54"/>
                <a:gd name="T5" fmla="*/ 0 h 66"/>
                <a:gd name="T6" fmla="*/ 21 w 54"/>
                <a:gd name="T7" fmla="*/ 0 h 66"/>
                <a:gd name="T8" fmla="*/ 18 w 54"/>
                <a:gd name="T9" fmla="*/ 4 h 66"/>
                <a:gd name="T10" fmla="*/ 18 w 54"/>
                <a:gd name="T11" fmla="*/ 41 h 66"/>
                <a:gd name="T12" fmla="*/ 11 w 54"/>
                <a:gd name="T13" fmla="*/ 33 h 66"/>
                <a:gd name="T14" fmla="*/ 8 w 54"/>
                <a:gd name="T15" fmla="*/ 31 h 66"/>
                <a:gd name="T16" fmla="*/ 4 w 54"/>
                <a:gd name="T17" fmla="*/ 31 h 66"/>
                <a:gd name="T18" fmla="*/ 1 w 54"/>
                <a:gd name="T19" fmla="*/ 33 h 66"/>
                <a:gd name="T20" fmla="*/ 0 w 54"/>
                <a:gd name="T21" fmla="*/ 37 h 66"/>
                <a:gd name="T22" fmla="*/ 15 w 54"/>
                <a:gd name="T23" fmla="*/ 64 h 66"/>
                <a:gd name="T24" fmla="*/ 19 w 54"/>
                <a:gd name="T25" fmla="*/ 66 h 66"/>
                <a:gd name="T26" fmla="*/ 44 w 54"/>
                <a:gd name="T27" fmla="*/ 66 h 66"/>
                <a:gd name="T28" fmla="*/ 48 w 54"/>
                <a:gd name="T29" fmla="*/ 64 h 66"/>
                <a:gd name="T30" fmla="*/ 54 w 54"/>
                <a:gd name="T31" fmla="*/ 37 h 66"/>
                <a:gd name="T32" fmla="*/ 52 w 54"/>
                <a:gd name="T33" fmla="*/ 33 h 66"/>
                <a:gd name="T34" fmla="*/ 30 w 54"/>
                <a:gd name="T35" fmla="*/ 25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4" h="66">
                  <a:moveTo>
                    <a:pt x="30" y="25"/>
                  </a:moveTo>
                  <a:cubicBezTo>
                    <a:pt x="30" y="4"/>
                    <a:pt x="30" y="4"/>
                    <a:pt x="30" y="4"/>
                  </a:cubicBezTo>
                  <a:cubicBezTo>
                    <a:pt x="30" y="2"/>
                    <a:pt x="29" y="0"/>
                    <a:pt x="27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19" y="0"/>
                    <a:pt x="18" y="2"/>
                    <a:pt x="18" y="4"/>
                  </a:cubicBezTo>
                  <a:cubicBezTo>
                    <a:pt x="18" y="41"/>
                    <a:pt x="18" y="41"/>
                    <a:pt x="18" y="41"/>
                  </a:cubicBezTo>
                  <a:cubicBezTo>
                    <a:pt x="11" y="33"/>
                    <a:pt x="11" y="33"/>
                    <a:pt x="11" y="33"/>
                  </a:cubicBezTo>
                  <a:cubicBezTo>
                    <a:pt x="10" y="32"/>
                    <a:pt x="9" y="31"/>
                    <a:pt x="8" y="31"/>
                  </a:cubicBezTo>
                  <a:cubicBezTo>
                    <a:pt x="4" y="31"/>
                    <a:pt x="4" y="31"/>
                    <a:pt x="4" y="31"/>
                  </a:cubicBezTo>
                  <a:cubicBezTo>
                    <a:pt x="3" y="31"/>
                    <a:pt x="1" y="32"/>
                    <a:pt x="1" y="33"/>
                  </a:cubicBezTo>
                  <a:cubicBezTo>
                    <a:pt x="0" y="34"/>
                    <a:pt x="0" y="36"/>
                    <a:pt x="0" y="37"/>
                  </a:cubicBezTo>
                  <a:cubicBezTo>
                    <a:pt x="15" y="64"/>
                    <a:pt x="15" y="64"/>
                    <a:pt x="15" y="64"/>
                  </a:cubicBezTo>
                  <a:cubicBezTo>
                    <a:pt x="16" y="65"/>
                    <a:pt x="17" y="66"/>
                    <a:pt x="19" y="66"/>
                  </a:cubicBezTo>
                  <a:cubicBezTo>
                    <a:pt x="44" y="66"/>
                    <a:pt x="44" y="66"/>
                    <a:pt x="44" y="66"/>
                  </a:cubicBezTo>
                  <a:cubicBezTo>
                    <a:pt x="46" y="66"/>
                    <a:pt x="47" y="65"/>
                    <a:pt x="48" y="64"/>
                  </a:cubicBezTo>
                  <a:cubicBezTo>
                    <a:pt x="54" y="37"/>
                    <a:pt x="54" y="37"/>
                    <a:pt x="54" y="37"/>
                  </a:cubicBezTo>
                  <a:cubicBezTo>
                    <a:pt x="54" y="35"/>
                    <a:pt x="53" y="34"/>
                    <a:pt x="52" y="33"/>
                  </a:cubicBezTo>
                  <a:lnTo>
                    <a:pt x="30" y="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2" name="Freeform 125">
              <a:extLst>
                <a:ext uri="{FF2B5EF4-FFF2-40B4-BE49-F238E27FC236}">
                  <a16:creationId xmlns="" xmlns:a16="http://schemas.microsoft.com/office/drawing/2014/main" id="{F9F0B162-AF23-46F4-85E9-514CA1F80973}"/>
                </a:ext>
              </a:extLst>
            </p:cNvPr>
            <p:cNvSpPr>
              <a:spLocks/>
            </p:cNvSpPr>
            <p:nvPr/>
          </p:nvSpPr>
          <p:spPr bwMode="auto">
            <a:xfrm>
              <a:off x="5022346" y="3345941"/>
              <a:ext cx="98176" cy="50415"/>
            </a:xfrm>
            <a:custGeom>
              <a:avLst/>
              <a:gdLst>
                <a:gd name="T0" fmla="*/ 12 w 16"/>
                <a:gd name="T1" fmla="*/ 8 h 8"/>
                <a:gd name="T2" fmla="*/ 4 w 16"/>
                <a:gd name="T3" fmla="*/ 8 h 8"/>
                <a:gd name="T4" fmla="*/ 0 w 16"/>
                <a:gd name="T5" fmla="*/ 4 h 8"/>
                <a:gd name="T6" fmla="*/ 4 w 16"/>
                <a:gd name="T7" fmla="*/ 0 h 8"/>
                <a:gd name="T8" fmla="*/ 12 w 16"/>
                <a:gd name="T9" fmla="*/ 0 h 8"/>
                <a:gd name="T10" fmla="*/ 16 w 16"/>
                <a:gd name="T11" fmla="*/ 4 h 8"/>
                <a:gd name="T12" fmla="*/ 12 w 1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8">
                  <a:moveTo>
                    <a:pt x="1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4" y="0"/>
                    <a:pt x="16" y="2"/>
                    <a:pt x="16" y="4"/>
                  </a:cubicBezTo>
                  <a:cubicBezTo>
                    <a:pt x="16" y="6"/>
                    <a:pt x="14" y="8"/>
                    <a:pt x="12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1" name="Freeform 126">
              <a:extLst>
                <a:ext uri="{FF2B5EF4-FFF2-40B4-BE49-F238E27FC236}">
                  <a16:creationId xmlns="" xmlns:a16="http://schemas.microsoft.com/office/drawing/2014/main" id="{453267F8-C07C-47D2-9495-8A38884D36CF}"/>
                </a:ext>
              </a:extLst>
            </p:cNvPr>
            <p:cNvSpPr>
              <a:spLocks/>
            </p:cNvSpPr>
            <p:nvPr/>
          </p:nvSpPr>
          <p:spPr bwMode="auto">
            <a:xfrm>
              <a:off x="5022346" y="3446770"/>
              <a:ext cx="98176" cy="50415"/>
            </a:xfrm>
            <a:custGeom>
              <a:avLst/>
              <a:gdLst>
                <a:gd name="T0" fmla="*/ 12 w 16"/>
                <a:gd name="T1" fmla="*/ 8 h 8"/>
                <a:gd name="T2" fmla="*/ 4 w 16"/>
                <a:gd name="T3" fmla="*/ 8 h 8"/>
                <a:gd name="T4" fmla="*/ 0 w 16"/>
                <a:gd name="T5" fmla="*/ 4 h 8"/>
                <a:gd name="T6" fmla="*/ 4 w 16"/>
                <a:gd name="T7" fmla="*/ 0 h 8"/>
                <a:gd name="T8" fmla="*/ 12 w 16"/>
                <a:gd name="T9" fmla="*/ 0 h 8"/>
                <a:gd name="T10" fmla="*/ 16 w 16"/>
                <a:gd name="T11" fmla="*/ 4 h 8"/>
                <a:gd name="T12" fmla="*/ 12 w 1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8">
                  <a:moveTo>
                    <a:pt x="1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4" y="0"/>
                    <a:pt x="16" y="2"/>
                    <a:pt x="16" y="4"/>
                  </a:cubicBezTo>
                  <a:cubicBezTo>
                    <a:pt x="16" y="6"/>
                    <a:pt x="14" y="8"/>
                    <a:pt x="12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2" name="Freeform 127">
              <a:extLst>
                <a:ext uri="{FF2B5EF4-FFF2-40B4-BE49-F238E27FC236}">
                  <a16:creationId xmlns="" xmlns:a16="http://schemas.microsoft.com/office/drawing/2014/main" id="{9D52623B-5B08-4515-9469-97D354A6EDBA}"/>
                </a:ext>
              </a:extLst>
            </p:cNvPr>
            <p:cNvSpPr>
              <a:spLocks/>
            </p:cNvSpPr>
            <p:nvPr/>
          </p:nvSpPr>
          <p:spPr bwMode="auto">
            <a:xfrm>
              <a:off x="5022346" y="3547599"/>
              <a:ext cx="98176" cy="50415"/>
            </a:xfrm>
            <a:custGeom>
              <a:avLst/>
              <a:gdLst>
                <a:gd name="T0" fmla="*/ 12 w 16"/>
                <a:gd name="T1" fmla="*/ 8 h 8"/>
                <a:gd name="T2" fmla="*/ 4 w 16"/>
                <a:gd name="T3" fmla="*/ 8 h 8"/>
                <a:gd name="T4" fmla="*/ 0 w 16"/>
                <a:gd name="T5" fmla="*/ 4 h 8"/>
                <a:gd name="T6" fmla="*/ 4 w 16"/>
                <a:gd name="T7" fmla="*/ 0 h 8"/>
                <a:gd name="T8" fmla="*/ 12 w 16"/>
                <a:gd name="T9" fmla="*/ 0 h 8"/>
                <a:gd name="T10" fmla="*/ 16 w 16"/>
                <a:gd name="T11" fmla="*/ 4 h 8"/>
                <a:gd name="T12" fmla="*/ 12 w 1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8">
                  <a:moveTo>
                    <a:pt x="1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4" y="0"/>
                    <a:pt x="16" y="2"/>
                    <a:pt x="16" y="4"/>
                  </a:cubicBezTo>
                  <a:cubicBezTo>
                    <a:pt x="16" y="6"/>
                    <a:pt x="14" y="8"/>
                    <a:pt x="12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3" name="Freeform 128">
              <a:extLst>
                <a:ext uri="{FF2B5EF4-FFF2-40B4-BE49-F238E27FC236}">
                  <a16:creationId xmlns="" xmlns:a16="http://schemas.microsoft.com/office/drawing/2014/main" id="{0C242F7A-B114-404C-8F41-77862C857ECA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7056" y="3345941"/>
              <a:ext cx="100829" cy="50415"/>
            </a:xfrm>
            <a:custGeom>
              <a:avLst/>
              <a:gdLst>
                <a:gd name="T0" fmla="*/ 12 w 16"/>
                <a:gd name="T1" fmla="*/ 8 h 8"/>
                <a:gd name="T2" fmla="*/ 4 w 16"/>
                <a:gd name="T3" fmla="*/ 8 h 8"/>
                <a:gd name="T4" fmla="*/ 0 w 16"/>
                <a:gd name="T5" fmla="*/ 4 h 8"/>
                <a:gd name="T6" fmla="*/ 4 w 16"/>
                <a:gd name="T7" fmla="*/ 0 h 8"/>
                <a:gd name="T8" fmla="*/ 12 w 16"/>
                <a:gd name="T9" fmla="*/ 0 h 8"/>
                <a:gd name="T10" fmla="*/ 16 w 16"/>
                <a:gd name="T11" fmla="*/ 4 h 8"/>
                <a:gd name="T12" fmla="*/ 12 w 1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8">
                  <a:moveTo>
                    <a:pt x="1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4" y="0"/>
                    <a:pt x="16" y="2"/>
                    <a:pt x="16" y="4"/>
                  </a:cubicBezTo>
                  <a:cubicBezTo>
                    <a:pt x="16" y="6"/>
                    <a:pt x="14" y="8"/>
                    <a:pt x="12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4" name="Freeform 129">
              <a:extLst>
                <a:ext uri="{FF2B5EF4-FFF2-40B4-BE49-F238E27FC236}">
                  <a16:creationId xmlns="" xmlns:a16="http://schemas.microsoft.com/office/drawing/2014/main" id="{F423E62B-44A6-43A5-8EB3-B02EC08ED273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7056" y="3446770"/>
              <a:ext cx="100829" cy="50415"/>
            </a:xfrm>
            <a:custGeom>
              <a:avLst/>
              <a:gdLst>
                <a:gd name="T0" fmla="*/ 12 w 16"/>
                <a:gd name="T1" fmla="*/ 8 h 8"/>
                <a:gd name="T2" fmla="*/ 4 w 16"/>
                <a:gd name="T3" fmla="*/ 8 h 8"/>
                <a:gd name="T4" fmla="*/ 0 w 16"/>
                <a:gd name="T5" fmla="*/ 4 h 8"/>
                <a:gd name="T6" fmla="*/ 4 w 16"/>
                <a:gd name="T7" fmla="*/ 0 h 8"/>
                <a:gd name="T8" fmla="*/ 12 w 16"/>
                <a:gd name="T9" fmla="*/ 0 h 8"/>
                <a:gd name="T10" fmla="*/ 16 w 16"/>
                <a:gd name="T11" fmla="*/ 4 h 8"/>
                <a:gd name="T12" fmla="*/ 12 w 1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8">
                  <a:moveTo>
                    <a:pt x="1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4" y="0"/>
                    <a:pt x="16" y="2"/>
                    <a:pt x="16" y="4"/>
                  </a:cubicBezTo>
                  <a:cubicBezTo>
                    <a:pt x="16" y="6"/>
                    <a:pt x="14" y="8"/>
                    <a:pt x="12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5" name="Freeform 130">
              <a:extLst>
                <a:ext uri="{FF2B5EF4-FFF2-40B4-BE49-F238E27FC236}">
                  <a16:creationId xmlns="" xmlns:a16="http://schemas.microsoft.com/office/drawing/2014/main" id="{00CD3FA3-D984-44F0-A9F2-EC2C5BB8500B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7056" y="3547599"/>
              <a:ext cx="100829" cy="50415"/>
            </a:xfrm>
            <a:custGeom>
              <a:avLst/>
              <a:gdLst>
                <a:gd name="T0" fmla="*/ 12 w 16"/>
                <a:gd name="T1" fmla="*/ 8 h 8"/>
                <a:gd name="T2" fmla="*/ 4 w 16"/>
                <a:gd name="T3" fmla="*/ 8 h 8"/>
                <a:gd name="T4" fmla="*/ 0 w 16"/>
                <a:gd name="T5" fmla="*/ 4 h 8"/>
                <a:gd name="T6" fmla="*/ 4 w 16"/>
                <a:gd name="T7" fmla="*/ 0 h 8"/>
                <a:gd name="T8" fmla="*/ 12 w 16"/>
                <a:gd name="T9" fmla="*/ 0 h 8"/>
                <a:gd name="T10" fmla="*/ 16 w 16"/>
                <a:gd name="T11" fmla="*/ 4 h 8"/>
                <a:gd name="T12" fmla="*/ 12 w 1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8">
                  <a:moveTo>
                    <a:pt x="1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4" y="0"/>
                    <a:pt x="16" y="2"/>
                    <a:pt x="16" y="4"/>
                  </a:cubicBezTo>
                  <a:cubicBezTo>
                    <a:pt x="16" y="6"/>
                    <a:pt x="14" y="8"/>
                    <a:pt x="12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6" name="Freeform 131">
              <a:extLst>
                <a:ext uri="{FF2B5EF4-FFF2-40B4-BE49-F238E27FC236}">
                  <a16:creationId xmlns="" xmlns:a16="http://schemas.microsoft.com/office/drawing/2014/main" id="{12060668-231C-43C4-A295-AC937BE6E54D}"/>
                </a:ext>
              </a:extLst>
            </p:cNvPr>
            <p:cNvSpPr>
              <a:spLocks/>
            </p:cNvSpPr>
            <p:nvPr/>
          </p:nvSpPr>
          <p:spPr bwMode="auto">
            <a:xfrm>
              <a:off x="5271765" y="3345941"/>
              <a:ext cx="100829" cy="50415"/>
            </a:xfrm>
            <a:custGeom>
              <a:avLst/>
              <a:gdLst>
                <a:gd name="T0" fmla="*/ 12 w 16"/>
                <a:gd name="T1" fmla="*/ 8 h 8"/>
                <a:gd name="T2" fmla="*/ 4 w 16"/>
                <a:gd name="T3" fmla="*/ 8 h 8"/>
                <a:gd name="T4" fmla="*/ 0 w 16"/>
                <a:gd name="T5" fmla="*/ 4 h 8"/>
                <a:gd name="T6" fmla="*/ 4 w 16"/>
                <a:gd name="T7" fmla="*/ 0 h 8"/>
                <a:gd name="T8" fmla="*/ 12 w 16"/>
                <a:gd name="T9" fmla="*/ 0 h 8"/>
                <a:gd name="T10" fmla="*/ 16 w 16"/>
                <a:gd name="T11" fmla="*/ 4 h 8"/>
                <a:gd name="T12" fmla="*/ 12 w 16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8">
                  <a:moveTo>
                    <a:pt x="12" y="8"/>
                  </a:moveTo>
                  <a:cubicBezTo>
                    <a:pt x="4" y="8"/>
                    <a:pt x="4" y="8"/>
                    <a:pt x="4" y="8"/>
                  </a:cubicBezTo>
                  <a:cubicBezTo>
                    <a:pt x="2" y="8"/>
                    <a:pt x="0" y="6"/>
                    <a:pt x="0" y="4"/>
                  </a:cubicBezTo>
                  <a:cubicBezTo>
                    <a:pt x="0" y="2"/>
                    <a:pt x="2" y="0"/>
                    <a:pt x="4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4" y="0"/>
                    <a:pt x="16" y="2"/>
                    <a:pt x="16" y="4"/>
                  </a:cubicBezTo>
                  <a:cubicBezTo>
                    <a:pt x="16" y="6"/>
                    <a:pt x="14" y="8"/>
                    <a:pt x="12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77" name="Freeform 134">
            <a:extLst>
              <a:ext uri="{FF2B5EF4-FFF2-40B4-BE49-F238E27FC236}">
                <a16:creationId xmlns="" xmlns:a16="http://schemas.microsoft.com/office/drawing/2014/main" id="{88173AD5-19B0-4875-8360-A1670AF7B07B}"/>
              </a:ext>
            </a:extLst>
          </p:cNvPr>
          <p:cNvSpPr>
            <a:spLocks noEditPoints="1"/>
          </p:cNvSpPr>
          <p:nvPr/>
        </p:nvSpPr>
        <p:spPr bwMode="auto">
          <a:xfrm>
            <a:off x="6737570" y="3371685"/>
            <a:ext cx="414655" cy="418641"/>
          </a:xfrm>
          <a:custGeom>
            <a:avLst/>
            <a:gdLst>
              <a:gd name="T0" fmla="*/ 88 w 88"/>
              <a:gd name="T1" fmla="*/ 46 h 88"/>
              <a:gd name="T2" fmla="*/ 87 w 88"/>
              <a:gd name="T3" fmla="*/ 43 h 88"/>
              <a:gd name="T4" fmla="*/ 67 w 88"/>
              <a:gd name="T5" fmla="*/ 23 h 88"/>
              <a:gd name="T6" fmla="*/ 61 w 88"/>
              <a:gd name="T7" fmla="*/ 23 h 88"/>
              <a:gd name="T8" fmla="*/ 61 w 88"/>
              <a:gd name="T9" fmla="*/ 29 h 88"/>
              <a:gd name="T10" fmla="*/ 74 w 88"/>
              <a:gd name="T11" fmla="*/ 42 h 88"/>
              <a:gd name="T12" fmla="*/ 56 w 88"/>
              <a:gd name="T13" fmla="*/ 42 h 88"/>
              <a:gd name="T14" fmla="*/ 56 w 88"/>
              <a:gd name="T15" fmla="*/ 2 h 88"/>
              <a:gd name="T16" fmla="*/ 54 w 88"/>
              <a:gd name="T17" fmla="*/ 0 h 88"/>
              <a:gd name="T18" fmla="*/ 2 w 88"/>
              <a:gd name="T19" fmla="*/ 0 h 88"/>
              <a:gd name="T20" fmla="*/ 0 w 88"/>
              <a:gd name="T21" fmla="*/ 2 h 88"/>
              <a:gd name="T22" fmla="*/ 0 w 88"/>
              <a:gd name="T23" fmla="*/ 86 h 88"/>
              <a:gd name="T24" fmla="*/ 2 w 88"/>
              <a:gd name="T25" fmla="*/ 88 h 88"/>
              <a:gd name="T26" fmla="*/ 54 w 88"/>
              <a:gd name="T27" fmla="*/ 88 h 88"/>
              <a:gd name="T28" fmla="*/ 56 w 88"/>
              <a:gd name="T29" fmla="*/ 86 h 88"/>
              <a:gd name="T30" fmla="*/ 56 w 88"/>
              <a:gd name="T31" fmla="*/ 50 h 88"/>
              <a:gd name="T32" fmla="*/ 74 w 88"/>
              <a:gd name="T33" fmla="*/ 50 h 88"/>
              <a:gd name="T34" fmla="*/ 61 w 88"/>
              <a:gd name="T35" fmla="*/ 63 h 88"/>
              <a:gd name="T36" fmla="*/ 61 w 88"/>
              <a:gd name="T37" fmla="*/ 69 h 88"/>
              <a:gd name="T38" fmla="*/ 64 w 88"/>
              <a:gd name="T39" fmla="*/ 70 h 88"/>
              <a:gd name="T40" fmla="*/ 67 w 88"/>
              <a:gd name="T41" fmla="*/ 69 h 88"/>
              <a:gd name="T42" fmla="*/ 87 w 88"/>
              <a:gd name="T43" fmla="*/ 49 h 88"/>
              <a:gd name="T44" fmla="*/ 88 w 88"/>
              <a:gd name="T45" fmla="*/ 47 h 88"/>
              <a:gd name="T46" fmla="*/ 88 w 88"/>
              <a:gd name="T47" fmla="*/ 47 h 88"/>
              <a:gd name="T48" fmla="*/ 88 w 88"/>
              <a:gd name="T49" fmla="*/ 46 h 88"/>
              <a:gd name="T50" fmla="*/ 88 w 88"/>
              <a:gd name="T51" fmla="*/ 46 h 88"/>
              <a:gd name="T52" fmla="*/ 85 w 88"/>
              <a:gd name="T53" fmla="*/ 47 h 88"/>
              <a:gd name="T54" fmla="*/ 65 w 88"/>
              <a:gd name="T55" fmla="*/ 67 h 88"/>
              <a:gd name="T56" fmla="*/ 64 w 88"/>
              <a:gd name="T57" fmla="*/ 68 h 88"/>
              <a:gd name="T58" fmla="*/ 63 w 88"/>
              <a:gd name="T59" fmla="*/ 67 h 88"/>
              <a:gd name="T60" fmla="*/ 63 w 88"/>
              <a:gd name="T61" fmla="*/ 65 h 88"/>
              <a:gd name="T62" fmla="*/ 79 w 88"/>
              <a:gd name="T63" fmla="*/ 48 h 88"/>
              <a:gd name="T64" fmla="*/ 18 w 88"/>
              <a:gd name="T65" fmla="*/ 48 h 88"/>
              <a:gd name="T66" fmla="*/ 16 w 88"/>
              <a:gd name="T67" fmla="*/ 46 h 88"/>
              <a:gd name="T68" fmla="*/ 18 w 88"/>
              <a:gd name="T69" fmla="*/ 44 h 88"/>
              <a:gd name="T70" fmla="*/ 79 w 88"/>
              <a:gd name="T71" fmla="*/ 44 h 88"/>
              <a:gd name="T72" fmla="*/ 63 w 88"/>
              <a:gd name="T73" fmla="*/ 27 h 88"/>
              <a:gd name="T74" fmla="*/ 63 w 88"/>
              <a:gd name="T75" fmla="*/ 25 h 88"/>
              <a:gd name="T76" fmla="*/ 65 w 88"/>
              <a:gd name="T77" fmla="*/ 25 h 88"/>
              <a:gd name="T78" fmla="*/ 85 w 88"/>
              <a:gd name="T79" fmla="*/ 45 h 88"/>
              <a:gd name="T80" fmla="*/ 86 w 88"/>
              <a:gd name="T81" fmla="*/ 46 h 88"/>
              <a:gd name="T82" fmla="*/ 86 w 88"/>
              <a:gd name="T83" fmla="*/ 46 h 88"/>
              <a:gd name="T84" fmla="*/ 85 w 88"/>
              <a:gd name="T85" fmla="*/ 47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88" h="88">
                <a:moveTo>
                  <a:pt x="88" y="46"/>
                </a:moveTo>
                <a:cubicBezTo>
                  <a:pt x="88" y="45"/>
                  <a:pt x="88" y="44"/>
                  <a:pt x="87" y="43"/>
                </a:cubicBezTo>
                <a:cubicBezTo>
                  <a:pt x="67" y="23"/>
                  <a:pt x="67" y="23"/>
                  <a:pt x="67" y="23"/>
                </a:cubicBezTo>
                <a:cubicBezTo>
                  <a:pt x="65" y="22"/>
                  <a:pt x="63" y="22"/>
                  <a:pt x="61" y="23"/>
                </a:cubicBezTo>
                <a:cubicBezTo>
                  <a:pt x="60" y="25"/>
                  <a:pt x="60" y="27"/>
                  <a:pt x="61" y="29"/>
                </a:cubicBezTo>
                <a:cubicBezTo>
                  <a:pt x="74" y="42"/>
                  <a:pt x="74" y="42"/>
                  <a:pt x="74" y="42"/>
                </a:cubicBezTo>
                <a:cubicBezTo>
                  <a:pt x="56" y="42"/>
                  <a:pt x="56" y="42"/>
                  <a:pt x="56" y="42"/>
                </a:cubicBezTo>
                <a:cubicBezTo>
                  <a:pt x="56" y="2"/>
                  <a:pt x="56" y="2"/>
                  <a:pt x="56" y="2"/>
                </a:cubicBezTo>
                <a:cubicBezTo>
                  <a:pt x="56" y="1"/>
                  <a:pt x="55" y="0"/>
                  <a:pt x="54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1"/>
                  <a:pt x="0" y="2"/>
                </a:cubicBezTo>
                <a:cubicBezTo>
                  <a:pt x="0" y="86"/>
                  <a:pt x="0" y="86"/>
                  <a:pt x="0" y="86"/>
                </a:cubicBezTo>
                <a:cubicBezTo>
                  <a:pt x="0" y="87"/>
                  <a:pt x="1" y="88"/>
                  <a:pt x="2" y="88"/>
                </a:cubicBezTo>
                <a:cubicBezTo>
                  <a:pt x="54" y="88"/>
                  <a:pt x="54" y="88"/>
                  <a:pt x="54" y="88"/>
                </a:cubicBezTo>
                <a:cubicBezTo>
                  <a:pt x="55" y="88"/>
                  <a:pt x="56" y="87"/>
                  <a:pt x="56" y="86"/>
                </a:cubicBezTo>
                <a:cubicBezTo>
                  <a:pt x="56" y="50"/>
                  <a:pt x="56" y="50"/>
                  <a:pt x="56" y="50"/>
                </a:cubicBezTo>
                <a:cubicBezTo>
                  <a:pt x="74" y="50"/>
                  <a:pt x="74" y="50"/>
                  <a:pt x="74" y="50"/>
                </a:cubicBezTo>
                <a:cubicBezTo>
                  <a:pt x="61" y="63"/>
                  <a:pt x="61" y="63"/>
                  <a:pt x="61" y="63"/>
                </a:cubicBezTo>
                <a:cubicBezTo>
                  <a:pt x="60" y="65"/>
                  <a:pt x="60" y="67"/>
                  <a:pt x="61" y="69"/>
                </a:cubicBezTo>
                <a:cubicBezTo>
                  <a:pt x="62" y="70"/>
                  <a:pt x="63" y="70"/>
                  <a:pt x="64" y="70"/>
                </a:cubicBezTo>
                <a:cubicBezTo>
                  <a:pt x="65" y="70"/>
                  <a:pt x="66" y="70"/>
                  <a:pt x="67" y="69"/>
                </a:cubicBezTo>
                <a:cubicBezTo>
                  <a:pt x="87" y="49"/>
                  <a:pt x="87" y="49"/>
                  <a:pt x="87" y="49"/>
                </a:cubicBezTo>
                <a:cubicBezTo>
                  <a:pt x="87" y="48"/>
                  <a:pt x="87" y="48"/>
                  <a:pt x="88" y="47"/>
                </a:cubicBezTo>
                <a:cubicBezTo>
                  <a:pt x="88" y="47"/>
                  <a:pt x="88" y="47"/>
                  <a:pt x="88" y="47"/>
                </a:cubicBezTo>
                <a:cubicBezTo>
                  <a:pt x="88" y="47"/>
                  <a:pt x="88" y="46"/>
                  <a:pt x="88" y="46"/>
                </a:cubicBezTo>
                <a:cubicBezTo>
                  <a:pt x="88" y="46"/>
                  <a:pt x="88" y="46"/>
                  <a:pt x="88" y="46"/>
                </a:cubicBezTo>
                <a:close/>
                <a:moveTo>
                  <a:pt x="85" y="47"/>
                </a:moveTo>
                <a:cubicBezTo>
                  <a:pt x="65" y="67"/>
                  <a:pt x="65" y="67"/>
                  <a:pt x="65" y="67"/>
                </a:cubicBezTo>
                <a:cubicBezTo>
                  <a:pt x="65" y="68"/>
                  <a:pt x="65" y="68"/>
                  <a:pt x="64" y="68"/>
                </a:cubicBezTo>
                <a:cubicBezTo>
                  <a:pt x="63" y="68"/>
                  <a:pt x="63" y="68"/>
                  <a:pt x="63" y="67"/>
                </a:cubicBezTo>
                <a:cubicBezTo>
                  <a:pt x="62" y="67"/>
                  <a:pt x="62" y="65"/>
                  <a:pt x="63" y="65"/>
                </a:cubicBezTo>
                <a:cubicBezTo>
                  <a:pt x="79" y="48"/>
                  <a:pt x="79" y="48"/>
                  <a:pt x="79" y="48"/>
                </a:cubicBezTo>
                <a:cubicBezTo>
                  <a:pt x="18" y="48"/>
                  <a:pt x="18" y="48"/>
                  <a:pt x="18" y="48"/>
                </a:cubicBezTo>
                <a:cubicBezTo>
                  <a:pt x="17" y="48"/>
                  <a:pt x="16" y="47"/>
                  <a:pt x="16" y="46"/>
                </a:cubicBezTo>
                <a:cubicBezTo>
                  <a:pt x="16" y="45"/>
                  <a:pt x="17" y="44"/>
                  <a:pt x="18" y="44"/>
                </a:cubicBezTo>
                <a:cubicBezTo>
                  <a:pt x="79" y="44"/>
                  <a:pt x="79" y="44"/>
                  <a:pt x="79" y="44"/>
                </a:cubicBezTo>
                <a:cubicBezTo>
                  <a:pt x="63" y="27"/>
                  <a:pt x="63" y="27"/>
                  <a:pt x="63" y="27"/>
                </a:cubicBezTo>
                <a:cubicBezTo>
                  <a:pt x="62" y="27"/>
                  <a:pt x="62" y="25"/>
                  <a:pt x="63" y="25"/>
                </a:cubicBezTo>
                <a:cubicBezTo>
                  <a:pt x="63" y="24"/>
                  <a:pt x="65" y="24"/>
                  <a:pt x="65" y="25"/>
                </a:cubicBezTo>
                <a:cubicBezTo>
                  <a:pt x="85" y="45"/>
                  <a:pt x="85" y="45"/>
                  <a:pt x="85" y="45"/>
                </a:cubicBezTo>
                <a:cubicBezTo>
                  <a:pt x="86" y="45"/>
                  <a:pt x="86" y="45"/>
                  <a:pt x="86" y="46"/>
                </a:cubicBezTo>
                <a:cubicBezTo>
                  <a:pt x="86" y="46"/>
                  <a:pt x="86" y="46"/>
                  <a:pt x="86" y="46"/>
                </a:cubicBezTo>
                <a:cubicBezTo>
                  <a:pt x="86" y="47"/>
                  <a:pt x="86" y="47"/>
                  <a:pt x="85" y="47"/>
                </a:cubicBezTo>
                <a:close/>
              </a:path>
            </a:pathLst>
          </a:custGeom>
          <a:solidFill>
            <a:srgbClr val="7C203A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/>
          </a:p>
        </p:txBody>
      </p:sp>
      <p:grpSp>
        <p:nvGrpSpPr>
          <p:cNvPr id="2" name="Group 1">
            <a:extLst>
              <a:ext uri="{FF2B5EF4-FFF2-40B4-BE49-F238E27FC236}">
                <a16:creationId xmlns="" xmlns:a16="http://schemas.microsoft.com/office/drawing/2014/main" id="{B88CEE96-F91F-4E92-BD55-EA20D86D21FF}"/>
              </a:ext>
            </a:extLst>
          </p:cNvPr>
          <p:cNvGrpSpPr/>
          <p:nvPr/>
        </p:nvGrpSpPr>
        <p:grpSpPr>
          <a:xfrm>
            <a:off x="10044753" y="3361834"/>
            <a:ext cx="546723" cy="438342"/>
            <a:chOff x="9954270" y="3332831"/>
            <a:chExt cx="727689" cy="583433"/>
          </a:xfrm>
          <a:solidFill>
            <a:srgbClr val="7C203A"/>
          </a:solidFill>
        </p:grpSpPr>
        <p:sp>
          <p:nvSpPr>
            <p:cNvPr id="178" name="Freeform 74">
              <a:extLst>
                <a:ext uri="{FF2B5EF4-FFF2-40B4-BE49-F238E27FC236}">
                  <a16:creationId xmlns="" xmlns:a16="http://schemas.microsoft.com/office/drawing/2014/main" id="{AA20360C-0513-415C-8EC5-6E9327F660F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377419" y="3416179"/>
              <a:ext cx="304540" cy="493674"/>
            </a:xfrm>
            <a:custGeom>
              <a:avLst/>
              <a:gdLst>
                <a:gd name="T0" fmla="*/ 28 w 40"/>
                <a:gd name="T1" fmla="*/ 38 h 65"/>
                <a:gd name="T2" fmla="*/ 22 w 40"/>
                <a:gd name="T3" fmla="*/ 36 h 65"/>
                <a:gd name="T4" fmla="*/ 22 w 40"/>
                <a:gd name="T5" fmla="*/ 32 h 65"/>
                <a:gd name="T6" fmla="*/ 26 w 40"/>
                <a:gd name="T7" fmla="*/ 24 h 65"/>
                <a:gd name="T8" fmla="*/ 28 w 40"/>
                <a:gd name="T9" fmla="*/ 19 h 65"/>
                <a:gd name="T10" fmla="*/ 27 w 40"/>
                <a:gd name="T11" fmla="*/ 15 h 65"/>
                <a:gd name="T12" fmla="*/ 27 w 40"/>
                <a:gd name="T13" fmla="*/ 14 h 65"/>
                <a:gd name="T14" fmla="*/ 28 w 40"/>
                <a:gd name="T15" fmla="*/ 6 h 65"/>
                <a:gd name="T16" fmla="*/ 16 w 40"/>
                <a:gd name="T17" fmla="*/ 0 h 65"/>
                <a:gd name="T18" fmla="*/ 5 w 40"/>
                <a:gd name="T19" fmla="*/ 5 h 65"/>
                <a:gd name="T20" fmla="*/ 1 w 40"/>
                <a:gd name="T21" fmla="*/ 7 h 65"/>
                <a:gd name="T22" fmla="*/ 2 w 40"/>
                <a:gd name="T23" fmla="*/ 14 h 65"/>
                <a:gd name="T24" fmla="*/ 1 w 40"/>
                <a:gd name="T25" fmla="*/ 15 h 65"/>
                <a:gd name="T26" fmla="*/ 0 w 40"/>
                <a:gd name="T27" fmla="*/ 18 h 65"/>
                <a:gd name="T28" fmla="*/ 2 w 40"/>
                <a:gd name="T29" fmla="*/ 24 h 65"/>
                <a:gd name="T30" fmla="*/ 6 w 40"/>
                <a:gd name="T31" fmla="*/ 32 h 65"/>
                <a:gd name="T32" fmla="*/ 6 w 40"/>
                <a:gd name="T33" fmla="*/ 36 h 65"/>
                <a:gd name="T34" fmla="*/ 5 w 40"/>
                <a:gd name="T35" fmla="*/ 36 h 65"/>
                <a:gd name="T36" fmla="*/ 12 w 40"/>
                <a:gd name="T37" fmla="*/ 45 h 65"/>
                <a:gd name="T38" fmla="*/ 12 w 40"/>
                <a:gd name="T39" fmla="*/ 65 h 65"/>
                <a:gd name="T40" fmla="*/ 38 w 40"/>
                <a:gd name="T41" fmla="*/ 65 h 65"/>
                <a:gd name="T42" fmla="*/ 40 w 40"/>
                <a:gd name="T43" fmla="*/ 63 h 65"/>
                <a:gd name="T44" fmla="*/ 40 w 40"/>
                <a:gd name="T45" fmla="*/ 45 h 65"/>
                <a:gd name="T46" fmla="*/ 28 w 40"/>
                <a:gd name="T47" fmla="*/ 38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0" h="65">
                  <a:moveTo>
                    <a:pt x="28" y="38"/>
                  </a:moveTo>
                  <a:cubicBezTo>
                    <a:pt x="26" y="37"/>
                    <a:pt x="24" y="36"/>
                    <a:pt x="22" y="36"/>
                  </a:cubicBezTo>
                  <a:cubicBezTo>
                    <a:pt x="22" y="32"/>
                    <a:pt x="22" y="32"/>
                    <a:pt x="22" y="32"/>
                  </a:cubicBezTo>
                  <a:cubicBezTo>
                    <a:pt x="23" y="31"/>
                    <a:pt x="26" y="29"/>
                    <a:pt x="26" y="24"/>
                  </a:cubicBezTo>
                  <a:cubicBezTo>
                    <a:pt x="27" y="23"/>
                    <a:pt x="28" y="21"/>
                    <a:pt x="28" y="19"/>
                  </a:cubicBezTo>
                  <a:cubicBezTo>
                    <a:pt x="28" y="18"/>
                    <a:pt x="28" y="16"/>
                    <a:pt x="27" y="15"/>
                  </a:cubicBezTo>
                  <a:cubicBezTo>
                    <a:pt x="27" y="15"/>
                    <a:pt x="27" y="14"/>
                    <a:pt x="27" y="14"/>
                  </a:cubicBezTo>
                  <a:cubicBezTo>
                    <a:pt x="28" y="12"/>
                    <a:pt x="29" y="9"/>
                    <a:pt x="28" y="6"/>
                  </a:cubicBezTo>
                  <a:cubicBezTo>
                    <a:pt x="26" y="2"/>
                    <a:pt x="21" y="0"/>
                    <a:pt x="16" y="0"/>
                  </a:cubicBezTo>
                  <a:cubicBezTo>
                    <a:pt x="12" y="0"/>
                    <a:pt x="7" y="2"/>
                    <a:pt x="5" y="5"/>
                  </a:cubicBezTo>
                  <a:cubicBezTo>
                    <a:pt x="3" y="5"/>
                    <a:pt x="2" y="6"/>
                    <a:pt x="1" y="7"/>
                  </a:cubicBezTo>
                  <a:cubicBezTo>
                    <a:pt x="0" y="9"/>
                    <a:pt x="1" y="12"/>
                    <a:pt x="2" y="14"/>
                  </a:cubicBezTo>
                  <a:cubicBezTo>
                    <a:pt x="1" y="14"/>
                    <a:pt x="1" y="15"/>
                    <a:pt x="1" y="15"/>
                  </a:cubicBezTo>
                  <a:cubicBezTo>
                    <a:pt x="0" y="16"/>
                    <a:pt x="0" y="18"/>
                    <a:pt x="0" y="18"/>
                  </a:cubicBezTo>
                  <a:cubicBezTo>
                    <a:pt x="0" y="21"/>
                    <a:pt x="1" y="23"/>
                    <a:pt x="2" y="24"/>
                  </a:cubicBezTo>
                  <a:cubicBezTo>
                    <a:pt x="2" y="29"/>
                    <a:pt x="5" y="31"/>
                    <a:pt x="6" y="32"/>
                  </a:cubicBezTo>
                  <a:cubicBezTo>
                    <a:pt x="6" y="36"/>
                    <a:pt x="6" y="36"/>
                    <a:pt x="6" y="36"/>
                  </a:cubicBezTo>
                  <a:cubicBezTo>
                    <a:pt x="6" y="36"/>
                    <a:pt x="5" y="36"/>
                    <a:pt x="5" y="36"/>
                  </a:cubicBezTo>
                  <a:cubicBezTo>
                    <a:pt x="11" y="40"/>
                    <a:pt x="12" y="43"/>
                    <a:pt x="12" y="45"/>
                  </a:cubicBezTo>
                  <a:cubicBezTo>
                    <a:pt x="12" y="65"/>
                    <a:pt x="12" y="65"/>
                    <a:pt x="12" y="65"/>
                  </a:cubicBezTo>
                  <a:cubicBezTo>
                    <a:pt x="38" y="65"/>
                    <a:pt x="38" y="65"/>
                    <a:pt x="38" y="65"/>
                  </a:cubicBezTo>
                  <a:cubicBezTo>
                    <a:pt x="39" y="65"/>
                    <a:pt x="40" y="64"/>
                    <a:pt x="40" y="63"/>
                  </a:cubicBezTo>
                  <a:cubicBezTo>
                    <a:pt x="40" y="45"/>
                    <a:pt x="40" y="45"/>
                    <a:pt x="40" y="45"/>
                  </a:cubicBezTo>
                  <a:cubicBezTo>
                    <a:pt x="40" y="42"/>
                    <a:pt x="36" y="41"/>
                    <a:pt x="28" y="3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9" name="Freeform 75">
              <a:extLst>
                <a:ext uri="{FF2B5EF4-FFF2-40B4-BE49-F238E27FC236}">
                  <a16:creationId xmlns="" xmlns:a16="http://schemas.microsoft.com/office/drawing/2014/main" id="{024B49B9-553E-49BE-81A4-80737EA32F22}"/>
                </a:ext>
              </a:extLst>
            </p:cNvPr>
            <p:cNvSpPr>
              <a:spLocks/>
            </p:cNvSpPr>
            <p:nvPr/>
          </p:nvSpPr>
          <p:spPr bwMode="auto">
            <a:xfrm>
              <a:off x="9954270" y="3332831"/>
              <a:ext cx="484058" cy="583433"/>
            </a:xfrm>
            <a:custGeom>
              <a:avLst/>
              <a:gdLst>
                <a:gd name="T0" fmla="*/ 42 w 64"/>
                <a:gd name="T1" fmla="*/ 43 h 77"/>
                <a:gd name="T2" fmla="*/ 42 w 64"/>
                <a:gd name="T3" fmla="*/ 37 h 77"/>
                <a:gd name="T4" fmla="*/ 46 w 64"/>
                <a:gd name="T5" fmla="*/ 27 h 77"/>
                <a:gd name="T6" fmla="*/ 49 w 64"/>
                <a:gd name="T7" fmla="*/ 21 h 77"/>
                <a:gd name="T8" fmla="*/ 47 w 64"/>
                <a:gd name="T9" fmla="*/ 17 h 77"/>
                <a:gd name="T10" fmla="*/ 47 w 64"/>
                <a:gd name="T11" fmla="*/ 6 h 77"/>
                <a:gd name="T12" fmla="*/ 34 w 64"/>
                <a:gd name="T13" fmla="*/ 0 h 77"/>
                <a:gd name="T14" fmla="*/ 21 w 64"/>
                <a:gd name="T15" fmla="*/ 6 h 77"/>
                <a:gd name="T16" fmla="*/ 16 w 64"/>
                <a:gd name="T17" fmla="*/ 8 h 77"/>
                <a:gd name="T18" fmla="*/ 17 w 64"/>
                <a:gd name="T19" fmla="*/ 17 h 77"/>
                <a:gd name="T20" fmla="*/ 15 w 64"/>
                <a:gd name="T21" fmla="*/ 21 h 77"/>
                <a:gd name="T22" fmla="*/ 18 w 64"/>
                <a:gd name="T23" fmla="*/ 27 h 77"/>
                <a:gd name="T24" fmla="*/ 20 w 64"/>
                <a:gd name="T25" fmla="*/ 34 h 77"/>
                <a:gd name="T26" fmla="*/ 20 w 64"/>
                <a:gd name="T27" fmla="*/ 34 h 77"/>
                <a:gd name="T28" fmla="*/ 22 w 64"/>
                <a:gd name="T29" fmla="*/ 37 h 77"/>
                <a:gd name="T30" fmla="*/ 22 w 64"/>
                <a:gd name="T31" fmla="*/ 43 h 77"/>
                <a:gd name="T32" fmla="*/ 0 w 64"/>
                <a:gd name="T33" fmla="*/ 55 h 77"/>
                <a:gd name="T34" fmla="*/ 0 w 64"/>
                <a:gd name="T35" fmla="*/ 55 h 77"/>
                <a:gd name="T36" fmla="*/ 0 w 64"/>
                <a:gd name="T37" fmla="*/ 56 h 77"/>
                <a:gd name="T38" fmla="*/ 0 w 64"/>
                <a:gd name="T39" fmla="*/ 74 h 77"/>
                <a:gd name="T40" fmla="*/ 2 w 64"/>
                <a:gd name="T41" fmla="*/ 76 h 77"/>
                <a:gd name="T42" fmla="*/ 64 w 64"/>
                <a:gd name="T43" fmla="*/ 76 h 77"/>
                <a:gd name="T44" fmla="*/ 64 w 64"/>
                <a:gd name="T45" fmla="*/ 74 h 77"/>
                <a:gd name="T46" fmla="*/ 64 w 64"/>
                <a:gd name="T47" fmla="*/ 56 h 77"/>
                <a:gd name="T48" fmla="*/ 42 w 64"/>
                <a:gd name="T49" fmla="*/ 43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4" h="77">
                  <a:moveTo>
                    <a:pt x="42" y="43"/>
                  </a:moveTo>
                  <a:cubicBezTo>
                    <a:pt x="42" y="3"/>
                    <a:pt x="42" y="77"/>
                    <a:pt x="42" y="37"/>
                  </a:cubicBezTo>
                  <a:cubicBezTo>
                    <a:pt x="45" y="35"/>
                    <a:pt x="46" y="31"/>
                    <a:pt x="46" y="27"/>
                  </a:cubicBezTo>
                  <a:cubicBezTo>
                    <a:pt x="48" y="26"/>
                    <a:pt x="49" y="24"/>
                    <a:pt x="49" y="21"/>
                  </a:cubicBezTo>
                  <a:cubicBezTo>
                    <a:pt x="49" y="20"/>
                    <a:pt x="48" y="18"/>
                    <a:pt x="47" y="17"/>
                  </a:cubicBezTo>
                  <a:cubicBezTo>
                    <a:pt x="49" y="12"/>
                    <a:pt x="48" y="8"/>
                    <a:pt x="47" y="6"/>
                  </a:cubicBezTo>
                  <a:cubicBezTo>
                    <a:pt x="45" y="2"/>
                    <a:pt x="39" y="0"/>
                    <a:pt x="34" y="0"/>
                  </a:cubicBezTo>
                  <a:cubicBezTo>
                    <a:pt x="29" y="0"/>
                    <a:pt x="23" y="2"/>
                    <a:pt x="21" y="6"/>
                  </a:cubicBezTo>
                  <a:cubicBezTo>
                    <a:pt x="19" y="6"/>
                    <a:pt x="17" y="6"/>
                    <a:pt x="16" y="8"/>
                  </a:cubicBezTo>
                  <a:cubicBezTo>
                    <a:pt x="15" y="10"/>
                    <a:pt x="16" y="14"/>
                    <a:pt x="17" y="17"/>
                  </a:cubicBezTo>
                  <a:cubicBezTo>
                    <a:pt x="16" y="18"/>
                    <a:pt x="15" y="20"/>
                    <a:pt x="15" y="21"/>
                  </a:cubicBezTo>
                  <a:cubicBezTo>
                    <a:pt x="15" y="24"/>
                    <a:pt x="16" y="26"/>
                    <a:pt x="18" y="27"/>
                  </a:cubicBezTo>
                  <a:cubicBezTo>
                    <a:pt x="18" y="30"/>
                    <a:pt x="19" y="32"/>
                    <a:pt x="20" y="34"/>
                  </a:cubicBezTo>
                  <a:cubicBezTo>
                    <a:pt x="20" y="34"/>
                    <a:pt x="20" y="34"/>
                    <a:pt x="20" y="34"/>
                  </a:cubicBezTo>
                  <a:cubicBezTo>
                    <a:pt x="20" y="36"/>
                    <a:pt x="21" y="37"/>
                    <a:pt x="22" y="37"/>
                  </a:cubicBezTo>
                  <a:cubicBezTo>
                    <a:pt x="22" y="50"/>
                    <a:pt x="22" y="29"/>
                    <a:pt x="22" y="43"/>
                  </a:cubicBezTo>
                  <a:cubicBezTo>
                    <a:pt x="15" y="46"/>
                    <a:pt x="2" y="51"/>
                    <a:pt x="0" y="55"/>
                  </a:cubicBezTo>
                  <a:cubicBezTo>
                    <a:pt x="0" y="55"/>
                    <a:pt x="0" y="55"/>
                    <a:pt x="0" y="55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74"/>
                    <a:pt x="0" y="74"/>
                    <a:pt x="0" y="74"/>
                  </a:cubicBezTo>
                  <a:cubicBezTo>
                    <a:pt x="0" y="75"/>
                    <a:pt x="1" y="76"/>
                    <a:pt x="2" y="76"/>
                  </a:cubicBezTo>
                  <a:cubicBezTo>
                    <a:pt x="38" y="76"/>
                    <a:pt x="64" y="76"/>
                    <a:pt x="64" y="76"/>
                  </a:cubicBezTo>
                  <a:cubicBezTo>
                    <a:pt x="64" y="74"/>
                    <a:pt x="64" y="74"/>
                    <a:pt x="64" y="74"/>
                  </a:cubicBezTo>
                  <a:cubicBezTo>
                    <a:pt x="64" y="56"/>
                    <a:pt x="64" y="56"/>
                    <a:pt x="64" y="56"/>
                  </a:cubicBezTo>
                  <a:cubicBezTo>
                    <a:pt x="64" y="52"/>
                    <a:pt x="46" y="44"/>
                    <a:pt x="42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="" xmlns:a16="http://schemas.microsoft.com/office/drawing/2014/main" id="{E83F50EC-2243-4847-B626-93CC48F70629}"/>
              </a:ext>
            </a:extLst>
          </p:cNvPr>
          <p:cNvGrpSpPr/>
          <p:nvPr/>
        </p:nvGrpSpPr>
        <p:grpSpPr>
          <a:xfrm>
            <a:off x="8429604" y="3389233"/>
            <a:ext cx="418578" cy="383544"/>
            <a:chOff x="8360329" y="3369299"/>
            <a:chExt cx="557128" cy="510497"/>
          </a:xfrm>
          <a:solidFill>
            <a:srgbClr val="F85959"/>
          </a:solidFill>
        </p:grpSpPr>
        <p:sp>
          <p:nvSpPr>
            <p:cNvPr id="180" name="Freeform 159">
              <a:extLst>
                <a:ext uri="{FF2B5EF4-FFF2-40B4-BE49-F238E27FC236}">
                  <a16:creationId xmlns="" xmlns:a16="http://schemas.microsoft.com/office/drawing/2014/main" id="{4CD54BEF-8340-41F7-8D6F-FE7DF188E7A3}"/>
                </a:ext>
              </a:extLst>
            </p:cNvPr>
            <p:cNvSpPr>
              <a:spLocks/>
            </p:cNvSpPr>
            <p:nvPr/>
          </p:nvSpPr>
          <p:spPr bwMode="auto">
            <a:xfrm>
              <a:off x="8360329" y="3369299"/>
              <a:ext cx="539947" cy="319060"/>
            </a:xfrm>
            <a:custGeom>
              <a:avLst/>
              <a:gdLst>
                <a:gd name="T0" fmla="*/ 1 w 93"/>
                <a:gd name="T1" fmla="*/ 38 h 55"/>
                <a:gd name="T2" fmla="*/ 0 w 93"/>
                <a:gd name="T3" fmla="*/ 40 h 55"/>
                <a:gd name="T4" fmla="*/ 1 w 93"/>
                <a:gd name="T5" fmla="*/ 42 h 55"/>
                <a:gd name="T6" fmla="*/ 34 w 93"/>
                <a:gd name="T7" fmla="*/ 55 h 55"/>
                <a:gd name="T8" fmla="*/ 93 w 93"/>
                <a:gd name="T9" fmla="*/ 0 h 55"/>
                <a:gd name="T10" fmla="*/ 1 w 93"/>
                <a:gd name="T11" fmla="*/ 38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3" h="55">
                  <a:moveTo>
                    <a:pt x="1" y="38"/>
                  </a:moveTo>
                  <a:cubicBezTo>
                    <a:pt x="0" y="38"/>
                    <a:pt x="0" y="39"/>
                    <a:pt x="0" y="40"/>
                  </a:cubicBezTo>
                  <a:cubicBezTo>
                    <a:pt x="0" y="41"/>
                    <a:pt x="1" y="42"/>
                    <a:pt x="1" y="42"/>
                  </a:cubicBezTo>
                  <a:cubicBezTo>
                    <a:pt x="34" y="55"/>
                    <a:pt x="34" y="55"/>
                    <a:pt x="34" y="55"/>
                  </a:cubicBezTo>
                  <a:cubicBezTo>
                    <a:pt x="93" y="0"/>
                    <a:pt x="93" y="0"/>
                    <a:pt x="93" y="0"/>
                  </a:cubicBezTo>
                  <a:lnTo>
                    <a:pt x="1" y="3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1" name="Freeform 160">
              <a:extLst>
                <a:ext uri="{FF2B5EF4-FFF2-40B4-BE49-F238E27FC236}">
                  <a16:creationId xmlns="" xmlns:a16="http://schemas.microsoft.com/office/drawing/2014/main" id="{504A686D-19B4-452E-9067-D73628DB6E51}"/>
                </a:ext>
              </a:extLst>
            </p:cNvPr>
            <p:cNvSpPr>
              <a:spLocks/>
            </p:cNvSpPr>
            <p:nvPr/>
          </p:nvSpPr>
          <p:spPr bwMode="auto">
            <a:xfrm>
              <a:off x="8568946" y="3386480"/>
              <a:ext cx="348511" cy="493316"/>
            </a:xfrm>
            <a:custGeom>
              <a:avLst/>
              <a:gdLst>
                <a:gd name="T0" fmla="*/ 0 w 60"/>
                <a:gd name="T1" fmla="*/ 56 h 85"/>
                <a:gd name="T2" fmla="*/ 0 w 60"/>
                <a:gd name="T3" fmla="*/ 56 h 85"/>
                <a:gd name="T4" fmla="*/ 0 w 60"/>
                <a:gd name="T5" fmla="*/ 83 h 85"/>
                <a:gd name="T6" fmla="*/ 2 w 60"/>
                <a:gd name="T7" fmla="*/ 85 h 85"/>
                <a:gd name="T8" fmla="*/ 4 w 60"/>
                <a:gd name="T9" fmla="*/ 84 h 85"/>
                <a:gd name="T10" fmla="*/ 17 w 60"/>
                <a:gd name="T11" fmla="*/ 61 h 85"/>
                <a:gd name="T12" fmla="*/ 41 w 60"/>
                <a:gd name="T13" fmla="*/ 75 h 85"/>
                <a:gd name="T14" fmla="*/ 43 w 60"/>
                <a:gd name="T15" fmla="*/ 75 h 85"/>
                <a:gd name="T16" fmla="*/ 44 w 60"/>
                <a:gd name="T17" fmla="*/ 73 h 85"/>
                <a:gd name="T18" fmla="*/ 60 w 60"/>
                <a:gd name="T19" fmla="*/ 0 h 85"/>
                <a:gd name="T20" fmla="*/ 0 w 60"/>
                <a:gd name="T21" fmla="*/ 56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0" h="85">
                  <a:moveTo>
                    <a:pt x="0" y="56"/>
                  </a:moveTo>
                  <a:cubicBezTo>
                    <a:pt x="0" y="56"/>
                    <a:pt x="0" y="56"/>
                    <a:pt x="0" y="56"/>
                  </a:cubicBezTo>
                  <a:cubicBezTo>
                    <a:pt x="0" y="83"/>
                    <a:pt x="0" y="83"/>
                    <a:pt x="0" y="83"/>
                  </a:cubicBezTo>
                  <a:cubicBezTo>
                    <a:pt x="0" y="84"/>
                    <a:pt x="1" y="85"/>
                    <a:pt x="2" y="85"/>
                  </a:cubicBezTo>
                  <a:cubicBezTo>
                    <a:pt x="3" y="85"/>
                    <a:pt x="3" y="85"/>
                    <a:pt x="4" y="84"/>
                  </a:cubicBezTo>
                  <a:cubicBezTo>
                    <a:pt x="17" y="61"/>
                    <a:pt x="17" y="61"/>
                    <a:pt x="17" y="61"/>
                  </a:cubicBezTo>
                  <a:cubicBezTo>
                    <a:pt x="41" y="75"/>
                    <a:pt x="41" y="75"/>
                    <a:pt x="41" y="75"/>
                  </a:cubicBezTo>
                  <a:cubicBezTo>
                    <a:pt x="42" y="75"/>
                    <a:pt x="42" y="75"/>
                    <a:pt x="43" y="75"/>
                  </a:cubicBezTo>
                  <a:cubicBezTo>
                    <a:pt x="43" y="75"/>
                    <a:pt x="44" y="74"/>
                    <a:pt x="44" y="73"/>
                  </a:cubicBezTo>
                  <a:cubicBezTo>
                    <a:pt x="60" y="0"/>
                    <a:pt x="60" y="0"/>
                    <a:pt x="60" y="0"/>
                  </a:cubicBezTo>
                  <a:lnTo>
                    <a:pt x="0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</p:spTree>
    <p:extLst>
      <p:ext uri="{BB962C8B-B14F-4D97-AF65-F5344CB8AC3E}">
        <p14:creationId xmlns:p14="http://schemas.microsoft.com/office/powerpoint/2010/main" val="40871589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Rectangle 49">
            <a:extLst>
              <a:ext uri="{FF2B5EF4-FFF2-40B4-BE49-F238E27FC236}">
                <a16:creationId xmlns="" xmlns:a16="http://schemas.microsoft.com/office/drawing/2014/main" id="{4F609FE0-82B6-4AFF-B2FF-0E958268F7C1}"/>
              </a:ext>
            </a:extLst>
          </p:cNvPr>
          <p:cNvSpPr/>
          <p:nvPr/>
        </p:nvSpPr>
        <p:spPr>
          <a:xfrm>
            <a:off x="774078" y="935539"/>
            <a:ext cx="3265070" cy="5263510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dirty="0"/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C2309E20-299F-4AE3-B49B-5B19C5880BED}"/>
              </a:ext>
            </a:extLst>
          </p:cNvPr>
          <p:cNvSpPr/>
          <p:nvPr/>
        </p:nvSpPr>
        <p:spPr>
          <a:xfrm>
            <a:off x="774078" y="1020423"/>
            <a:ext cx="3265070" cy="619028"/>
          </a:xfrm>
          <a:prstGeom prst="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BLOCK 1 HEADER</a:t>
            </a:r>
          </a:p>
        </p:txBody>
      </p:sp>
      <p:sp>
        <p:nvSpPr>
          <p:cNvPr id="21" name="Rectangle 20"/>
          <p:cNvSpPr/>
          <p:nvPr/>
        </p:nvSpPr>
        <p:spPr>
          <a:xfrm>
            <a:off x="11004884" y="6356350"/>
            <a:ext cx="365125" cy="365125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Date Placeholder 43">
            <a:extLst>
              <a:ext uri="{FF2B5EF4-FFF2-40B4-BE49-F238E27FC236}">
                <a16:creationId xmlns="" xmlns:a16="http://schemas.microsoft.com/office/drawing/2014/main" id="{F5517BBF-261E-457C-8681-697D8C729BC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14350" y="6356350"/>
            <a:ext cx="2743200" cy="365125"/>
          </a:xfrm>
        </p:spPr>
        <p:txBody>
          <a:bodyPr/>
          <a:lstStyle/>
          <a:p>
            <a:fld id="{DDB9BF6F-78CF-48B3-88B0-081B4F6E6E6C}" type="datetime1">
              <a:rPr lang="en-US" smtClean="0">
                <a:solidFill>
                  <a:schemeClr val="tx1"/>
                </a:solidFill>
              </a:rPr>
              <a:t>7/21/2022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67B198E-62F0-4DF4-B472-EDDBC61C4D4D}"/>
              </a:ext>
            </a:extLst>
          </p:cNvPr>
          <p:cNvSpPr txBox="1"/>
          <p:nvPr/>
        </p:nvSpPr>
        <p:spPr>
          <a:xfrm>
            <a:off x="2352106" y="234148"/>
            <a:ext cx="7487789" cy="492443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3200" dirty="0">
                <a:solidFill>
                  <a:srgbClr val="7C203A"/>
                </a:solidFill>
                <a:latin typeface="+mj-lt"/>
              </a:rPr>
              <a:t>BITCOIN BLOCKCHAIN</a:t>
            </a:r>
            <a:endParaRPr lang="id-ID" sz="3200" dirty="0">
              <a:solidFill>
                <a:srgbClr val="7C203A"/>
              </a:solidFill>
              <a:latin typeface="+mj-lt"/>
            </a:endParaRPr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2"/>
          </p:nvPr>
        </p:nvSpPr>
        <p:spPr>
          <a:xfrm>
            <a:off x="8594558" y="6356350"/>
            <a:ext cx="2743200" cy="365125"/>
          </a:xfrm>
        </p:spPr>
        <p:txBody>
          <a:bodyPr/>
          <a:lstStyle/>
          <a:p>
            <a:fld id="{9FE7C251-D6ED-4C4E-A362-F0251D2345FB}" type="slidenum">
              <a:rPr lang="id-ID" smtClean="0">
                <a:solidFill>
                  <a:schemeClr val="bg1"/>
                </a:solidFill>
              </a:rPr>
              <a:t>5</a:t>
            </a:fld>
            <a:endParaRPr lang="id-ID" dirty="0">
              <a:solidFill>
                <a:schemeClr val="bg1"/>
              </a:solidFill>
            </a:endParaRPr>
          </a:p>
        </p:txBody>
      </p:sp>
      <p:sp>
        <p:nvSpPr>
          <p:cNvPr id="51" name="Rectangle 50">
            <a:extLst>
              <a:ext uri="{FF2B5EF4-FFF2-40B4-BE49-F238E27FC236}">
                <a16:creationId xmlns="" xmlns:a16="http://schemas.microsoft.com/office/drawing/2014/main" id="{2FF28FCF-DF33-4B97-98B4-5506856D4171}"/>
              </a:ext>
            </a:extLst>
          </p:cNvPr>
          <p:cNvSpPr/>
          <p:nvPr/>
        </p:nvSpPr>
        <p:spPr>
          <a:xfrm>
            <a:off x="1162488" y="1785186"/>
            <a:ext cx="2512525" cy="61902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dirty="0"/>
              <a:t>Hash of previous block header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="" xmlns:a16="http://schemas.microsoft.com/office/drawing/2014/main" id="{73700E12-1FAE-42EC-937D-00AE2911DD1E}"/>
              </a:ext>
            </a:extLst>
          </p:cNvPr>
          <p:cNvSpPr/>
          <p:nvPr/>
        </p:nvSpPr>
        <p:spPr>
          <a:xfrm>
            <a:off x="1162488" y="2557959"/>
            <a:ext cx="2512525" cy="61902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dirty="0"/>
              <a:t>Merkle root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="" xmlns:a16="http://schemas.microsoft.com/office/drawing/2014/main" id="{8DD061B5-8E63-4BEC-AB49-4F6DE0F96B17}"/>
              </a:ext>
            </a:extLst>
          </p:cNvPr>
          <p:cNvSpPr txBox="1"/>
          <p:nvPr/>
        </p:nvSpPr>
        <p:spPr>
          <a:xfrm>
            <a:off x="1150350" y="4525612"/>
            <a:ext cx="2512525" cy="1338828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1400" dirty="0"/>
              <a:t>Lorem ipsum dolor sit amet, consectetur adipiscing elit. Vestibulum tincidunt lectus a dui fringilla, eu porttitor massa ultricies. Pellentesque accumsan urna nibh.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="" xmlns:a16="http://schemas.microsoft.com/office/drawing/2014/main" id="{D6B4D097-5B78-4D9A-A48E-80E456065691}"/>
              </a:ext>
            </a:extLst>
          </p:cNvPr>
          <p:cNvSpPr/>
          <p:nvPr/>
        </p:nvSpPr>
        <p:spPr>
          <a:xfrm>
            <a:off x="1162488" y="3630373"/>
            <a:ext cx="2512525" cy="619028"/>
          </a:xfrm>
          <a:prstGeom prst="rect">
            <a:avLst/>
          </a:prstGeom>
          <a:solidFill>
            <a:srgbClr val="7B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b="1" dirty="0"/>
              <a:t>Block 1 transactions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="" xmlns:a16="http://schemas.microsoft.com/office/drawing/2014/main" id="{8828733E-33E6-4F0E-ABF2-8C07C49ED0A5}"/>
              </a:ext>
            </a:extLst>
          </p:cNvPr>
          <p:cNvSpPr/>
          <p:nvPr/>
        </p:nvSpPr>
        <p:spPr>
          <a:xfrm>
            <a:off x="4463466" y="935539"/>
            <a:ext cx="3265070" cy="5263510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dirty="0"/>
          </a:p>
        </p:txBody>
      </p:sp>
      <p:sp>
        <p:nvSpPr>
          <p:cNvPr id="58" name="Rectangle 57">
            <a:extLst>
              <a:ext uri="{FF2B5EF4-FFF2-40B4-BE49-F238E27FC236}">
                <a16:creationId xmlns="" xmlns:a16="http://schemas.microsoft.com/office/drawing/2014/main" id="{0B8275CC-BF39-4F7C-8562-332A03A4BEE4}"/>
              </a:ext>
            </a:extLst>
          </p:cNvPr>
          <p:cNvSpPr/>
          <p:nvPr/>
        </p:nvSpPr>
        <p:spPr>
          <a:xfrm>
            <a:off x="4851876" y="1785186"/>
            <a:ext cx="2512525" cy="61902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b="1" dirty="0"/>
              <a:t>Hash of previous block header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="" xmlns:a16="http://schemas.microsoft.com/office/drawing/2014/main" id="{E4CFC3DC-81BA-4572-A3A1-6C3E125822C5}"/>
              </a:ext>
            </a:extLst>
          </p:cNvPr>
          <p:cNvSpPr/>
          <p:nvPr/>
        </p:nvSpPr>
        <p:spPr>
          <a:xfrm>
            <a:off x="4851876" y="2557959"/>
            <a:ext cx="2512525" cy="61902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b="1" dirty="0"/>
              <a:t>Merkle root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="" xmlns:a16="http://schemas.microsoft.com/office/drawing/2014/main" id="{C17850D0-1663-4694-8BC4-13A0CD862C92}"/>
              </a:ext>
            </a:extLst>
          </p:cNvPr>
          <p:cNvSpPr txBox="1"/>
          <p:nvPr/>
        </p:nvSpPr>
        <p:spPr>
          <a:xfrm>
            <a:off x="4839738" y="4525612"/>
            <a:ext cx="2512525" cy="1338828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1400" dirty="0"/>
              <a:t>Lorem ipsum dolor sit amet, consectetur adipiscing elit. Vestibulum tincidunt lectus a dui fringilla, eu porttitor massa ultricies. Pellentesque accumsan urna nibh.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="" xmlns:a16="http://schemas.microsoft.com/office/drawing/2014/main" id="{C1A2E0F4-AA29-4EEF-B1AA-FAC17481C019}"/>
              </a:ext>
            </a:extLst>
          </p:cNvPr>
          <p:cNvSpPr/>
          <p:nvPr/>
        </p:nvSpPr>
        <p:spPr>
          <a:xfrm>
            <a:off x="4851876" y="3630373"/>
            <a:ext cx="2512525" cy="619028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b="1" dirty="0"/>
              <a:t>Block 2 transactions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="" xmlns:a16="http://schemas.microsoft.com/office/drawing/2014/main" id="{DFF414E7-181C-497B-B91D-DD324BD33C0A}"/>
              </a:ext>
            </a:extLst>
          </p:cNvPr>
          <p:cNvSpPr/>
          <p:nvPr/>
        </p:nvSpPr>
        <p:spPr>
          <a:xfrm>
            <a:off x="8152852" y="935539"/>
            <a:ext cx="3265070" cy="5263510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dirty="0"/>
          </a:p>
        </p:txBody>
      </p:sp>
      <p:sp>
        <p:nvSpPr>
          <p:cNvPr id="65" name="Rectangle 64">
            <a:extLst>
              <a:ext uri="{FF2B5EF4-FFF2-40B4-BE49-F238E27FC236}">
                <a16:creationId xmlns="" xmlns:a16="http://schemas.microsoft.com/office/drawing/2014/main" id="{3712C66D-9A3F-4FA1-861A-F1DC356C0B17}"/>
              </a:ext>
            </a:extLst>
          </p:cNvPr>
          <p:cNvSpPr/>
          <p:nvPr/>
        </p:nvSpPr>
        <p:spPr>
          <a:xfrm>
            <a:off x="8541262" y="1785186"/>
            <a:ext cx="2512525" cy="61902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b="1" dirty="0"/>
              <a:t>Hash of previous block header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="" xmlns:a16="http://schemas.microsoft.com/office/drawing/2014/main" id="{924F026D-3BEB-4FE8-9F09-E1285604221A}"/>
              </a:ext>
            </a:extLst>
          </p:cNvPr>
          <p:cNvSpPr/>
          <p:nvPr/>
        </p:nvSpPr>
        <p:spPr>
          <a:xfrm>
            <a:off x="8541262" y="2557959"/>
            <a:ext cx="2512525" cy="619028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b="1" dirty="0"/>
              <a:t>Merkle root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="" xmlns:a16="http://schemas.microsoft.com/office/drawing/2014/main" id="{5ECC6258-11E7-4229-98F3-0AD69BCA5F68}"/>
              </a:ext>
            </a:extLst>
          </p:cNvPr>
          <p:cNvSpPr txBox="1"/>
          <p:nvPr/>
        </p:nvSpPr>
        <p:spPr>
          <a:xfrm>
            <a:off x="8529124" y="4525612"/>
            <a:ext cx="2512525" cy="1338828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1400" dirty="0"/>
              <a:t>Lorem ipsum dolor sit amet, consectetur adipiscing elit. Vestibulum tincidunt lectus a dui fringilla, eu porttitor massa ultricies. Pellentesque accumsan urna nibh.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="" xmlns:a16="http://schemas.microsoft.com/office/drawing/2014/main" id="{279B944E-D310-475C-9340-0BA44D507BB9}"/>
              </a:ext>
            </a:extLst>
          </p:cNvPr>
          <p:cNvSpPr/>
          <p:nvPr/>
        </p:nvSpPr>
        <p:spPr>
          <a:xfrm>
            <a:off x="8541262" y="3630373"/>
            <a:ext cx="2512525" cy="619028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D" sz="1400" b="1" dirty="0"/>
              <a:t>Block 3 transactions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="" xmlns:a16="http://schemas.microsoft.com/office/drawing/2014/main" id="{8429BD04-6E0A-4817-B6AF-1F9DD99C6681}"/>
              </a:ext>
            </a:extLst>
          </p:cNvPr>
          <p:cNvSpPr/>
          <p:nvPr/>
        </p:nvSpPr>
        <p:spPr>
          <a:xfrm>
            <a:off x="4463466" y="1020423"/>
            <a:ext cx="3265070" cy="619028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BLOCK 2 HEADER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="" xmlns:a16="http://schemas.microsoft.com/office/drawing/2014/main" id="{785D71C9-7569-4515-AA09-88E1BB1B0310}"/>
              </a:ext>
            </a:extLst>
          </p:cNvPr>
          <p:cNvSpPr/>
          <p:nvPr/>
        </p:nvSpPr>
        <p:spPr>
          <a:xfrm>
            <a:off x="8152852" y="1020423"/>
            <a:ext cx="3265070" cy="619028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BLOCK 3 HEADER</a:t>
            </a:r>
          </a:p>
        </p:txBody>
      </p:sp>
      <p:sp>
        <p:nvSpPr>
          <p:cNvPr id="79" name="Freeform 39">
            <a:extLst>
              <a:ext uri="{FF2B5EF4-FFF2-40B4-BE49-F238E27FC236}">
                <a16:creationId xmlns="" xmlns:a16="http://schemas.microsoft.com/office/drawing/2014/main" id="{1CCF8BD7-2DAF-4E81-BF39-08490794F39E}"/>
              </a:ext>
            </a:extLst>
          </p:cNvPr>
          <p:cNvSpPr>
            <a:spLocks noEditPoints="1"/>
          </p:cNvSpPr>
          <p:nvPr/>
        </p:nvSpPr>
        <p:spPr bwMode="auto">
          <a:xfrm>
            <a:off x="2276818" y="3261748"/>
            <a:ext cx="283864" cy="283864"/>
          </a:xfrm>
          <a:custGeom>
            <a:avLst/>
            <a:gdLst>
              <a:gd name="T0" fmla="*/ 431 w 597"/>
              <a:gd name="T1" fmla="*/ 327 h 596"/>
              <a:gd name="T2" fmla="*/ 420 w 597"/>
              <a:gd name="T3" fmla="*/ 325 h 596"/>
              <a:gd name="T4" fmla="*/ 357 w 597"/>
              <a:gd name="T5" fmla="*/ 511 h 596"/>
              <a:gd name="T6" fmla="*/ 348 w 597"/>
              <a:gd name="T7" fmla="*/ 517 h 596"/>
              <a:gd name="T8" fmla="*/ 241 w 597"/>
              <a:gd name="T9" fmla="*/ 514 h 596"/>
              <a:gd name="T10" fmla="*/ 239 w 597"/>
              <a:gd name="T11" fmla="*/ 262 h 596"/>
              <a:gd name="T12" fmla="*/ 169 w 597"/>
              <a:gd name="T13" fmla="*/ 328 h 596"/>
              <a:gd name="T14" fmla="*/ 113 w 597"/>
              <a:gd name="T15" fmla="*/ 275 h 596"/>
              <a:gd name="T16" fmla="*/ 111 w 597"/>
              <a:gd name="T17" fmla="*/ 264 h 596"/>
              <a:gd name="T18" fmla="*/ 294 w 597"/>
              <a:gd name="T19" fmla="*/ 81 h 596"/>
              <a:gd name="T20" fmla="*/ 305 w 597"/>
              <a:gd name="T21" fmla="*/ 83 h 596"/>
              <a:gd name="T22" fmla="*/ 486 w 597"/>
              <a:gd name="T23" fmla="*/ 269 h 596"/>
              <a:gd name="T24" fmla="*/ 298 w 597"/>
              <a:gd name="T25" fmla="*/ 0 h 596"/>
              <a:gd name="T26" fmla="*/ 253 w 597"/>
              <a:gd name="T27" fmla="*/ 4 h 596"/>
              <a:gd name="T28" fmla="*/ 210 w 597"/>
              <a:gd name="T29" fmla="*/ 14 h 596"/>
              <a:gd name="T30" fmla="*/ 169 w 597"/>
              <a:gd name="T31" fmla="*/ 30 h 596"/>
              <a:gd name="T32" fmla="*/ 132 w 597"/>
              <a:gd name="T33" fmla="*/ 52 h 596"/>
              <a:gd name="T34" fmla="*/ 98 w 597"/>
              <a:gd name="T35" fmla="*/ 78 h 596"/>
              <a:gd name="T36" fmla="*/ 68 w 597"/>
              <a:gd name="T37" fmla="*/ 109 h 596"/>
              <a:gd name="T38" fmla="*/ 44 w 597"/>
              <a:gd name="T39" fmla="*/ 143 h 596"/>
              <a:gd name="T40" fmla="*/ 24 w 597"/>
              <a:gd name="T41" fmla="*/ 182 h 596"/>
              <a:gd name="T42" fmla="*/ 10 w 597"/>
              <a:gd name="T43" fmla="*/ 223 h 596"/>
              <a:gd name="T44" fmla="*/ 1 w 597"/>
              <a:gd name="T45" fmla="*/ 268 h 596"/>
              <a:gd name="T46" fmla="*/ 0 w 597"/>
              <a:gd name="T47" fmla="*/ 313 h 596"/>
              <a:gd name="T48" fmla="*/ 6 w 597"/>
              <a:gd name="T49" fmla="*/ 358 h 596"/>
              <a:gd name="T50" fmla="*/ 19 w 597"/>
              <a:gd name="T51" fmla="*/ 400 h 596"/>
              <a:gd name="T52" fmla="*/ 36 w 597"/>
              <a:gd name="T53" fmla="*/ 440 h 596"/>
              <a:gd name="T54" fmla="*/ 60 w 597"/>
              <a:gd name="T55" fmla="*/ 476 h 596"/>
              <a:gd name="T56" fmla="*/ 88 w 597"/>
              <a:gd name="T57" fmla="*/ 508 h 596"/>
              <a:gd name="T58" fmla="*/ 120 w 597"/>
              <a:gd name="T59" fmla="*/ 537 h 596"/>
              <a:gd name="T60" fmla="*/ 156 w 597"/>
              <a:gd name="T61" fmla="*/ 560 h 596"/>
              <a:gd name="T62" fmla="*/ 196 w 597"/>
              <a:gd name="T63" fmla="*/ 578 h 596"/>
              <a:gd name="T64" fmla="*/ 238 w 597"/>
              <a:gd name="T65" fmla="*/ 589 h 596"/>
              <a:gd name="T66" fmla="*/ 283 w 597"/>
              <a:gd name="T67" fmla="*/ 596 h 596"/>
              <a:gd name="T68" fmla="*/ 329 w 597"/>
              <a:gd name="T69" fmla="*/ 595 h 596"/>
              <a:gd name="T70" fmla="*/ 373 w 597"/>
              <a:gd name="T71" fmla="*/ 586 h 596"/>
              <a:gd name="T72" fmla="*/ 414 w 597"/>
              <a:gd name="T73" fmla="*/ 572 h 596"/>
              <a:gd name="T74" fmla="*/ 453 w 597"/>
              <a:gd name="T75" fmla="*/ 553 h 596"/>
              <a:gd name="T76" fmla="*/ 487 w 597"/>
              <a:gd name="T77" fmla="*/ 528 h 596"/>
              <a:gd name="T78" fmla="*/ 519 w 597"/>
              <a:gd name="T79" fmla="*/ 499 h 596"/>
              <a:gd name="T80" fmla="*/ 545 w 597"/>
              <a:gd name="T81" fmla="*/ 464 h 596"/>
              <a:gd name="T82" fmla="*/ 566 w 597"/>
              <a:gd name="T83" fmla="*/ 427 h 596"/>
              <a:gd name="T84" fmla="*/ 582 w 597"/>
              <a:gd name="T85" fmla="*/ 386 h 596"/>
              <a:gd name="T86" fmla="*/ 592 w 597"/>
              <a:gd name="T87" fmla="*/ 343 h 596"/>
              <a:gd name="T88" fmla="*/ 597 w 597"/>
              <a:gd name="T89" fmla="*/ 298 h 596"/>
              <a:gd name="T90" fmla="*/ 592 w 597"/>
              <a:gd name="T91" fmla="*/ 253 h 596"/>
              <a:gd name="T92" fmla="*/ 582 w 597"/>
              <a:gd name="T93" fmla="*/ 209 h 596"/>
              <a:gd name="T94" fmla="*/ 566 w 597"/>
              <a:gd name="T95" fmla="*/ 169 h 596"/>
              <a:gd name="T96" fmla="*/ 545 w 597"/>
              <a:gd name="T97" fmla="*/ 132 h 596"/>
              <a:gd name="T98" fmla="*/ 519 w 597"/>
              <a:gd name="T99" fmla="*/ 98 h 596"/>
              <a:gd name="T100" fmla="*/ 487 w 597"/>
              <a:gd name="T101" fmla="*/ 68 h 596"/>
              <a:gd name="T102" fmla="*/ 453 w 597"/>
              <a:gd name="T103" fmla="*/ 43 h 596"/>
              <a:gd name="T104" fmla="*/ 414 w 597"/>
              <a:gd name="T105" fmla="*/ 24 h 596"/>
              <a:gd name="T106" fmla="*/ 373 w 597"/>
              <a:gd name="T107" fmla="*/ 10 h 596"/>
              <a:gd name="T108" fmla="*/ 329 w 597"/>
              <a:gd name="T109" fmla="*/ 2 h 5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97" h="596">
                <a:moveTo>
                  <a:pt x="484" y="275"/>
                </a:moveTo>
                <a:lnTo>
                  <a:pt x="435" y="325"/>
                </a:lnTo>
                <a:lnTo>
                  <a:pt x="431" y="327"/>
                </a:lnTo>
                <a:lnTo>
                  <a:pt x="427" y="328"/>
                </a:lnTo>
                <a:lnTo>
                  <a:pt x="424" y="327"/>
                </a:lnTo>
                <a:lnTo>
                  <a:pt x="420" y="325"/>
                </a:lnTo>
                <a:lnTo>
                  <a:pt x="358" y="262"/>
                </a:lnTo>
                <a:lnTo>
                  <a:pt x="358" y="506"/>
                </a:lnTo>
                <a:lnTo>
                  <a:pt x="357" y="511"/>
                </a:lnTo>
                <a:lnTo>
                  <a:pt x="355" y="514"/>
                </a:lnTo>
                <a:lnTo>
                  <a:pt x="351" y="516"/>
                </a:lnTo>
                <a:lnTo>
                  <a:pt x="348" y="517"/>
                </a:lnTo>
                <a:lnTo>
                  <a:pt x="249" y="517"/>
                </a:lnTo>
                <a:lnTo>
                  <a:pt x="244" y="516"/>
                </a:lnTo>
                <a:lnTo>
                  <a:pt x="241" y="514"/>
                </a:lnTo>
                <a:lnTo>
                  <a:pt x="239" y="511"/>
                </a:lnTo>
                <a:lnTo>
                  <a:pt x="239" y="506"/>
                </a:lnTo>
                <a:lnTo>
                  <a:pt x="239" y="262"/>
                </a:lnTo>
                <a:lnTo>
                  <a:pt x="176" y="325"/>
                </a:lnTo>
                <a:lnTo>
                  <a:pt x="173" y="327"/>
                </a:lnTo>
                <a:lnTo>
                  <a:pt x="169" y="328"/>
                </a:lnTo>
                <a:lnTo>
                  <a:pt x="166" y="327"/>
                </a:lnTo>
                <a:lnTo>
                  <a:pt x="162" y="325"/>
                </a:lnTo>
                <a:lnTo>
                  <a:pt x="113" y="275"/>
                </a:lnTo>
                <a:lnTo>
                  <a:pt x="111" y="272"/>
                </a:lnTo>
                <a:lnTo>
                  <a:pt x="109" y="269"/>
                </a:lnTo>
                <a:lnTo>
                  <a:pt x="111" y="264"/>
                </a:lnTo>
                <a:lnTo>
                  <a:pt x="113" y="261"/>
                </a:lnTo>
                <a:lnTo>
                  <a:pt x="291" y="83"/>
                </a:lnTo>
                <a:lnTo>
                  <a:pt x="294" y="81"/>
                </a:lnTo>
                <a:lnTo>
                  <a:pt x="298" y="80"/>
                </a:lnTo>
                <a:lnTo>
                  <a:pt x="302" y="81"/>
                </a:lnTo>
                <a:lnTo>
                  <a:pt x="305" y="83"/>
                </a:lnTo>
                <a:lnTo>
                  <a:pt x="484" y="261"/>
                </a:lnTo>
                <a:lnTo>
                  <a:pt x="486" y="264"/>
                </a:lnTo>
                <a:lnTo>
                  <a:pt x="486" y="269"/>
                </a:lnTo>
                <a:lnTo>
                  <a:pt x="486" y="272"/>
                </a:lnTo>
                <a:lnTo>
                  <a:pt x="484" y="275"/>
                </a:lnTo>
                <a:close/>
                <a:moveTo>
                  <a:pt x="298" y="0"/>
                </a:moveTo>
                <a:lnTo>
                  <a:pt x="283" y="1"/>
                </a:lnTo>
                <a:lnTo>
                  <a:pt x="268" y="2"/>
                </a:lnTo>
                <a:lnTo>
                  <a:pt x="253" y="4"/>
                </a:lnTo>
                <a:lnTo>
                  <a:pt x="238" y="6"/>
                </a:lnTo>
                <a:lnTo>
                  <a:pt x="224" y="10"/>
                </a:lnTo>
                <a:lnTo>
                  <a:pt x="210" y="14"/>
                </a:lnTo>
                <a:lnTo>
                  <a:pt x="196" y="18"/>
                </a:lnTo>
                <a:lnTo>
                  <a:pt x="182" y="24"/>
                </a:lnTo>
                <a:lnTo>
                  <a:pt x="169" y="30"/>
                </a:lnTo>
                <a:lnTo>
                  <a:pt x="156" y="37"/>
                </a:lnTo>
                <a:lnTo>
                  <a:pt x="144" y="43"/>
                </a:lnTo>
                <a:lnTo>
                  <a:pt x="132" y="52"/>
                </a:lnTo>
                <a:lnTo>
                  <a:pt x="120" y="59"/>
                </a:lnTo>
                <a:lnTo>
                  <a:pt x="108" y="68"/>
                </a:lnTo>
                <a:lnTo>
                  <a:pt x="98" y="78"/>
                </a:lnTo>
                <a:lnTo>
                  <a:pt x="88" y="87"/>
                </a:lnTo>
                <a:lnTo>
                  <a:pt x="78" y="98"/>
                </a:lnTo>
                <a:lnTo>
                  <a:pt x="68" y="109"/>
                </a:lnTo>
                <a:lnTo>
                  <a:pt x="60" y="120"/>
                </a:lnTo>
                <a:lnTo>
                  <a:pt x="51" y="132"/>
                </a:lnTo>
                <a:lnTo>
                  <a:pt x="44" y="143"/>
                </a:lnTo>
                <a:lnTo>
                  <a:pt x="36" y="156"/>
                </a:lnTo>
                <a:lnTo>
                  <a:pt x="30" y="169"/>
                </a:lnTo>
                <a:lnTo>
                  <a:pt x="24" y="182"/>
                </a:lnTo>
                <a:lnTo>
                  <a:pt x="19" y="195"/>
                </a:lnTo>
                <a:lnTo>
                  <a:pt x="13" y="209"/>
                </a:lnTo>
                <a:lnTo>
                  <a:pt x="10" y="223"/>
                </a:lnTo>
                <a:lnTo>
                  <a:pt x="6" y="238"/>
                </a:lnTo>
                <a:lnTo>
                  <a:pt x="4" y="253"/>
                </a:lnTo>
                <a:lnTo>
                  <a:pt x="1" y="268"/>
                </a:lnTo>
                <a:lnTo>
                  <a:pt x="0" y="283"/>
                </a:lnTo>
                <a:lnTo>
                  <a:pt x="0" y="298"/>
                </a:lnTo>
                <a:lnTo>
                  <a:pt x="0" y="313"/>
                </a:lnTo>
                <a:lnTo>
                  <a:pt x="1" y="328"/>
                </a:lnTo>
                <a:lnTo>
                  <a:pt x="4" y="343"/>
                </a:lnTo>
                <a:lnTo>
                  <a:pt x="6" y="358"/>
                </a:lnTo>
                <a:lnTo>
                  <a:pt x="10" y="372"/>
                </a:lnTo>
                <a:lnTo>
                  <a:pt x="13" y="386"/>
                </a:lnTo>
                <a:lnTo>
                  <a:pt x="19" y="400"/>
                </a:lnTo>
                <a:lnTo>
                  <a:pt x="24" y="413"/>
                </a:lnTo>
                <a:lnTo>
                  <a:pt x="30" y="427"/>
                </a:lnTo>
                <a:lnTo>
                  <a:pt x="36" y="440"/>
                </a:lnTo>
                <a:lnTo>
                  <a:pt x="44" y="452"/>
                </a:lnTo>
                <a:lnTo>
                  <a:pt x="51" y="464"/>
                </a:lnTo>
                <a:lnTo>
                  <a:pt x="60" y="476"/>
                </a:lnTo>
                <a:lnTo>
                  <a:pt x="68" y="488"/>
                </a:lnTo>
                <a:lnTo>
                  <a:pt x="78" y="499"/>
                </a:lnTo>
                <a:lnTo>
                  <a:pt x="88" y="508"/>
                </a:lnTo>
                <a:lnTo>
                  <a:pt x="98" y="518"/>
                </a:lnTo>
                <a:lnTo>
                  <a:pt x="108" y="528"/>
                </a:lnTo>
                <a:lnTo>
                  <a:pt x="120" y="537"/>
                </a:lnTo>
                <a:lnTo>
                  <a:pt x="132" y="545"/>
                </a:lnTo>
                <a:lnTo>
                  <a:pt x="144" y="553"/>
                </a:lnTo>
                <a:lnTo>
                  <a:pt x="156" y="560"/>
                </a:lnTo>
                <a:lnTo>
                  <a:pt x="169" y="567"/>
                </a:lnTo>
                <a:lnTo>
                  <a:pt x="182" y="572"/>
                </a:lnTo>
                <a:lnTo>
                  <a:pt x="196" y="578"/>
                </a:lnTo>
                <a:lnTo>
                  <a:pt x="210" y="583"/>
                </a:lnTo>
                <a:lnTo>
                  <a:pt x="224" y="586"/>
                </a:lnTo>
                <a:lnTo>
                  <a:pt x="238" y="589"/>
                </a:lnTo>
                <a:lnTo>
                  <a:pt x="253" y="593"/>
                </a:lnTo>
                <a:lnTo>
                  <a:pt x="268" y="595"/>
                </a:lnTo>
                <a:lnTo>
                  <a:pt x="283" y="596"/>
                </a:lnTo>
                <a:lnTo>
                  <a:pt x="298" y="596"/>
                </a:lnTo>
                <a:lnTo>
                  <a:pt x="314" y="596"/>
                </a:lnTo>
                <a:lnTo>
                  <a:pt x="329" y="595"/>
                </a:lnTo>
                <a:lnTo>
                  <a:pt x="344" y="593"/>
                </a:lnTo>
                <a:lnTo>
                  <a:pt x="358" y="589"/>
                </a:lnTo>
                <a:lnTo>
                  <a:pt x="373" y="586"/>
                </a:lnTo>
                <a:lnTo>
                  <a:pt x="387" y="583"/>
                </a:lnTo>
                <a:lnTo>
                  <a:pt x="400" y="578"/>
                </a:lnTo>
                <a:lnTo>
                  <a:pt x="414" y="572"/>
                </a:lnTo>
                <a:lnTo>
                  <a:pt x="427" y="567"/>
                </a:lnTo>
                <a:lnTo>
                  <a:pt x="440" y="560"/>
                </a:lnTo>
                <a:lnTo>
                  <a:pt x="453" y="553"/>
                </a:lnTo>
                <a:lnTo>
                  <a:pt x="465" y="545"/>
                </a:lnTo>
                <a:lnTo>
                  <a:pt x="477" y="537"/>
                </a:lnTo>
                <a:lnTo>
                  <a:pt x="487" y="528"/>
                </a:lnTo>
                <a:lnTo>
                  <a:pt x="498" y="518"/>
                </a:lnTo>
                <a:lnTo>
                  <a:pt x="509" y="508"/>
                </a:lnTo>
                <a:lnTo>
                  <a:pt x="519" y="499"/>
                </a:lnTo>
                <a:lnTo>
                  <a:pt x="528" y="488"/>
                </a:lnTo>
                <a:lnTo>
                  <a:pt x="537" y="476"/>
                </a:lnTo>
                <a:lnTo>
                  <a:pt x="545" y="464"/>
                </a:lnTo>
                <a:lnTo>
                  <a:pt x="553" y="452"/>
                </a:lnTo>
                <a:lnTo>
                  <a:pt x="560" y="440"/>
                </a:lnTo>
                <a:lnTo>
                  <a:pt x="566" y="427"/>
                </a:lnTo>
                <a:lnTo>
                  <a:pt x="573" y="413"/>
                </a:lnTo>
                <a:lnTo>
                  <a:pt x="578" y="400"/>
                </a:lnTo>
                <a:lnTo>
                  <a:pt x="582" y="386"/>
                </a:lnTo>
                <a:lnTo>
                  <a:pt x="587" y="372"/>
                </a:lnTo>
                <a:lnTo>
                  <a:pt x="590" y="358"/>
                </a:lnTo>
                <a:lnTo>
                  <a:pt x="592" y="343"/>
                </a:lnTo>
                <a:lnTo>
                  <a:pt x="594" y="328"/>
                </a:lnTo>
                <a:lnTo>
                  <a:pt x="595" y="313"/>
                </a:lnTo>
                <a:lnTo>
                  <a:pt x="597" y="298"/>
                </a:lnTo>
                <a:lnTo>
                  <a:pt x="595" y="283"/>
                </a:lnTo>
                <a:lnTo>
                  <a:pt x="594" y="268"/>
                </a:lnTo>
                <a:lnTo>
                  <a:pt x="592" y="253"/>
                </a:lnTo>
                <a:lnTo>
                  <a:pt x="590" y="238"/>
                </a:lnTo>
                <a:lnTo>
                  <a:pt x="587" y="223"/>
                </a:lnTo>
                <a:lnTo>
                  <a:pt x="582" y="209"/>
                </a:lnTo>
                <a:lnTo>
                  <a:pt x="578" y="195"/>
                </a:lnTo>
                <a:lnTo>
                  <a:pt x="573" y="182"/>
                </a:lnTo>
                <a:lnTo>
                  <a:pt x="566" y="169"/>
                </a:lnTo>
                <a:lnTo>
                  <a:pt x="560" y="156"/>
                </a:lnTo>
                <a:lnTo>
                  <a:pt x="553" y="143"/>
                </a:lnTo>
                <a:lnTo>
                  <a:pt x="545" y="132"/>
                </a:lnTo>
                <a:lnTo>
                  <a:pt x="537" y="120"/>
                </a:lnTo>
                <a:lnTo>
                  <a:pt x="528" y="109"/>
                </a:lnTo>
                <a:lnTo>
                  <a:pt x="519" y="98"/>
                </a:lnTo>
                <a:lnTo>
                  <a:pt x="509" y="87"/>
                </a:lnTo>
                <a:lnTo>
                  <a:pt x="498" y="78"/>
                </a:lnTo>
                <a:lnTo>
                  <a:pt x="487" y="68"/>
                </a:lnTo>
                <a:lnTo>
                  <a:pt x="477" y="59"/>
                </a:lnTo>
                <a:lnTo>
                  <a:pt x="465" y="52"/>
                </a:lnTo>
                <a:lnTo>
                  <a:pt x="453" y="43"/>
                </a:lnTo>
                <a:lnTo>
                  <a:pt x="440" y="37"/>
                </a:lnTo>
                <a:lnTo>
                  <a:pt x="427" y="30"/>
                </a:lnTo>
                <a:lnTo>
                  <a:pt x="414" y="24"/>
                </a:lnTo>
                <a:lnTo>
                  <a:pt x="400" y="18"/>
                </a:lnTo>
                <a:lnTo>
                  <a:pt x="387" y="14"/>
                </a:lnTo>
                <a:lnTo>
                  <a:pt x="373" y="10"/>
                </a:lnTo>
                <a:lnTo>
                  <a:pt x="358" y="6"/>
                </a:lnTo>
                <a:lnTo>
                  <a:pt x="344" y="4"/>
                </a:lnTo>
                <a:lnTo>
                  <a:pt x="329" y="2"/>
                </a:lnTo>
                <a:lnTo>
                  <a:pt x="314" y="1"/>
                </a:lnTo>
                <a:lnTo>
                  <a:pt x="298" y="0"/>
                </a:lnTo>
                <a:close/>
              </a:path>
            </a:pathLst>
          </a:custGeom>
          <a:solidFill>
            <a:srgbClr val="7C203A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0" name="Freeform 39">
            <a:extLst>
              <a:ext uri="{FF2B5EF4-FFF2-40B4-BE49-F238E27FC236}">
                <a16:creationId xmlns="" xmlns:a16="http://schemas.microsoft.com/office/drawing/2014/main" id="{A5D4AF3D-E5CE-4FF5-BFC0-D778FFF19B98}"/>
              </a:ext>
            </a:extLst>
          </p:cNvPr>
          <p:cNvSpPr>
            <a:spLocks noEditPoints="1"/>
          </p:cNvSpPr>
          <p:nvPr/>
        </p:nvSpPr>
        <p:spPr bwMode="auto">
          <a:xfrm>
            <a:off x="5954068" y="3261748"/>
            <a:ext cx="283864" cy="283864"/>
          </a:xfrm>
          <a:custGeom>
            <a:avLst/>
            <a:gdLst>
              <a:gd name="T0" fmla="*/ 431 w 597"/>
              <a:gd name="T1" fmla="*/ 327 h 596"/>
              <a:gd name="T2" fmla="*/ 420 w 597"/>
              <a:gd name="T3" fmla="*/ 325 h 596"/>
              <a:gd name="T4" fmla="*/ 357 w 597"/>
              <a:gd name="T5" fmla="*/ 511 h 596"/>
              <a:gd name="T6" fmla="*/ 348 w 597"/>
              <a:gd name="T7" fmla="*/ 517 h 596"/>
              <a:gd name="T8" fmla="*/ 241 w 597"/>
              <a:gd name="T9" fmla="*/ 514 h 596"/>
              <a:gd name="T10" fmla="*/ 239 w 597"/>
              <a:gd name="T11" fmla="*/ 262 h 596"/>
              <a:gd name="T12" fmla="*/ 169 w 597"/>
              <a:gd name="T13" fmla="*/ 328 h 596"/>
              <a:gd name="T14" fmla="*/ 113 w 597"/>
              <a:gd name="T15" fmla="*/ 275 h 596"/>
              <a:gd name="T16" fmla="*/ 111 w 597"/>
              <a:gd name="T17" fmla="*/ 264 h 596"/>
              <a:gd name="T18" fmla="*/ 294 w 597"/>
              <a:gd name="T19" fmla="*/ 81 h 596"/>
              <a:gd name="T20" fmla="*/ 305 w 597"/>
              <a:gd name="T21" fmla="*/ 83 h 596"/>
              <a:gd name="T22" fmla="*/ 486 w 597"/>
              <a:gd name="T23" fmla="*/ 269 h 596"/>
              <a:gd name="T24" fmla="*/ 298 w 597"/>
              <a:gd name="T25" fmla="*/ 0 h 596"/>
              <a:gd name="T26" fmla="*/ 253 w 597"/>
              <a:gd name="T27" fmla="*/ 4 h 596"/>
              <a:gd name="T28" fmla="*/ 210 w 597"/>
              <a:gd name="T29" fmla="*/ 14 h 596"/>
              <a:gd name="T30" fmla="*/ 169 w 597"/>
              <a:gd name="T31" fmla="*/ 30 h 596"/>
              <a:gd name="T32" fmla="*/ 132 w 597"/>
              <a:gd name="T33" fmla="*/ 52 h 596"/>
              <a:gd name="T34" fmla="*/ 98 w 597"/>
              <a:gd name="T35" fmla="*/ 78 h 596"/>
              <a:gd name="T36" fmla="*/ 68 w 597"/>
              <a:gd name="T37" fmla="*/ 109 h 596"/>
              <a:gd name="T38" fmla="*/ 44 w 597"/>
              <a:gd name="T39" fmla="*/ 143 h 596"/>
              <a:gd name="T40" fmla="*/ 24 w 597"/>
              <a:gd name="T41" fmla="*/ 182 h 596"/>
              <a:gd name="T42" fmla="*/ 10 w 597"/>
              <a:gd name="T43" fmla="*/ 223 h 596"/>
              <a:gd name="T44" fmla="*/ 1 w 597"/>
              <a:gd name="T45" fmla="*/ 268 h 596"/>
              <a:gd name="T46" fmla="*/ 0 w 597"/>
              <a:gd name="T47" fmla="*/ 313 h 596"/>
              <a:gd name="T48" fmla="*/ 6 w 597"/>
              <a:gd name="T49" fmla="*/ 358 h 596"/>
              <a:gd name="T50" fmla="*/ 19 w 597"/>
              <a:gd name="T51" fmla="*/ 400 h 596"/>
              <a:gd name="T52" fmla="*/ 36 w 597"/>
              <a:gd name="T53" fmla="*/ 440 h 596"/>
              <a:gd name="T54" fmla="*/ 60 w 597"/>
              <a:gd name="T55" fmla="*/ 476 h 596"/>
              <a:gd name="T56" fmla="*/ 88 w 597"/>
              <a:gd name="T57" fmla="*/ 508 h 596"/>
              <a:gd name="T58" fmla="*/ 120 w 597"/>
              <a:gd name="T59" fmla="*/ 537 h 596"/>
              <a:gd name="T60" fmla="*/ 156 w 597"/>
              <a:gd name="T61" fmla="*/ 560 h 596"/>
              <a:gd name="T62" fmla="*/ 196 w 597"/>
              <a:gd name="T63" fmla="*/ 578 h 596"/>
              <a:gd name="T64" fmla="*/ 238 w 597"/>
              <a:gd name="T65" fmla="*/ 589 h 596"/>
              <a:gd name="T66" fmla="*/ 283 w 597"/>
              <a:gd name="T67" fmla="*/ 596 h 596"/>
              <a:gd name="T68" fmla="*/ 329 w 597"/>
              <a:gd name="T69" fmla="*/ 595 h 596"/>
              <a:gd name="T70" fmla="*/ 373 w 597"/>
              <a:gd name="T71" fmla="*/ 586 h 596"/>
              <a:gd name="T72" fmla="*/ 414 w 597"/>
              <a:gd name="T73" fmla="*/ 572 h 596"/>
              <a:gd name="T74" fmla="*/ 453 w 597"/>
              <a:gd name="T75" fmla="*/ 553 h 596"/>
              <a:gd name="T76" fmla="*/ 487 w 597"/>
              <a:gd name="T77" fmla="*/ 528 h 596"/>
              <a:gd name="T78" fmla="*/ 519 w 597"/>
              <a:gd name="T79" fmla="*/ 499 h 596"/>
              <a:gd name="T80" fmla="*/ 545 w 597"/>
              <a:gd name="T81" fmla="*/ 464 h 596"/>
              <a:gd name="T82" fmla="*/ 566 w 597"/>
              <a:gd name="T83" fmla="*/ 427 h 596"/>
              <a:gd name="T84" fmla="*/ 582 w 597"/>
              <a:gd name="T85" fmla="*/ 386 h 596"/>
              <a:gd name="T86" fmla="*/ 592 w 597"/>
              <a:gd name="T87" fmla="*/ 343 h 596"/>
              <a:gd name="T88" fmla="*/ 597 w 597"/>
              <a:gd name="T89" fmla="*/ 298 h 596"/>
              <a:gd name="T90" fmla="*/ 592 w 597"/>
              <a:gd name="T91" fmla="*/ 253 h 596"/>
              <a:gd name="T92" fmla="*/ 582 w 597"/>
              <a:gd name="T93" fmla="*/ 209 h 596"/>
              <a:gd name="T94" fmla="*/ 566 w 597"/>
              <a:gd name="T95" fmla="*/ 169 h 596"/>
              <a:gd name="T96" fmla="*/ 545 w 597"/>
              <a:gd name="T97" fmla="*/ 132 h 596"/>
              <a:gd name="T98" fmla="*/ 519 w 597"/>
              <a:gd name="T99" fmla="*/ 98 h 596"/>
              <a:gd name="T100" fmla="*/ 487 w 597"/>
              <a:gd name="T101" fmla="*/ 68 h 596"/>
              <a:gd name="T102" fmla="*/ 453 w 597"/>
              <a:gd name="T103" fmla="*/ 43 h 596"/>
              <a:gd name="T104" fmla="*/ 414 w 597"/>
              <a:gd name="T105" fmla="*/ 24 h 596"/>
              <a:gd name="T106" fmla="*/ 373 w 597"/>
              <a:gd name="T107" fmla="*/ 10 h 596"/>
              <a:gd name="T108" fmla="*/ 329 w 597"/>
              <a:gd name="T109" fmla="*/ 2 h 5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97" h="596">
                <a:moveTo>
                  <a:pt x="484" y="275"/>
                </a:moveTo>
                <a:lnTo>
                  <a:pt x="435" y="325"/>
                </a:lnTo>
                <a:lnTo>
                  <a:pt x="431" y="327"/>
                </a:lnTo>
                <a:lnTo>
                  <a:pt x="427" y="328"/>
                </a:lnTo>
                <a:lnTo>
                  <a:pt x="424" y="327"/>
                </a:lnTo>
                <a:lnTo>
                  <a:pt x="420" y="325"/>
                </a:lnTo>
                <a:lnTo>
                  <a:pt x="358" y="262"/>
                </a:lnTo>
                <a:lnTo>
                  <a:pt x="358" y="506"/>
                </a:lnTo>
                <a:lnTo>
                  <a:pt x="357" y="511"/>
                </a:lnTo>
                <a:lnTo>
                  <a:pt x="355" y="514"/>
                </a:lnTo>
                <a:lnTo>
                  <a:pt x="351" y="516"/>
                </a:lnTo>
                <a:lnTo>
                  <a:pt x="348" y="517"/>
                </a:lnTo>
                <a:lnTo>
                  <a:pt x="249" y="517"/>
                </a:lnTo>
                <a:lnTo>
                  <a:pt x="244" y="516"/>
                </a:lnTo>
                <a:lnTo>
                  <a:pt x="241" y="514"/>
                </a:lnTo>
                <a:lnTo>
                  <a:pt x="239" y="511"/>
                </a:lnTo>
                <a:lnTo>
                  <a:pt x="239" y="506"/>
                </a:lnTo>
                <a:lnTo>
                  <a:pt x="239" y="262"/>
                </a:lnTo>
                <a:lnTo>
                  <a:pt x="176" y="325"/>
                </a:lnTo>
                <a:lnTo>
                  <a:pt x="173" y="327"/>
                </a:lnTo>
                <a:lnTo>
                  <a:pt x="169" y="328"/>
                </a:lnTo>
                <a:lnTo>
                  <a:pt x="166" y="327"/>
                </a:lnTo>
                <a:lnTo>
                  <a:pt x="162" y="325"/>
                </a:lnTo>
                <a:lnTo>
                  <a:pt x="113" y="275"/>
                </a:lnTo>
                <a:lnTo>
                  <a:pt x="111" y="272"/>
                </a:lnTo>
                <a:lnTo>
                  <a:pt x="109" y="269"/>
                </a:lnTo>
                <a:lnTo>
                  <a:pt x="111" y="264"/>
                </a:lnTo>
                <a:lnTo>
                  <a:pt x="113" y="261"/>
                </a:lnTo>
                <a:lnTo>
                  <a:pt x="291" y="83"/>
                </a:lnTo>
                <a:lnTo>
                  <a:pt x="294" y="81"/>
                </a:lnTo>
                <a:lnTo>
                  <a:pt x="298" y="80"/>
                </a:lnTo>
                <a:lnTo>
                  <a:pt x="302" y="81"/>
                </a:lnTo>
                <a:lnTo>
                  <a:pt x="305" y="83"/>
                </a:lnTo>
                <a:lnTo>
                  <a:pt x="484" y="261"/>
                </a:lnTo>
                <a:lnTo>
                  <a:pt x="486" y="264"/>
                </a:lnTo>
                <a:lnTo>
                  <a:pt x="486" y="269"/>
                </a:lnTo>
                <a:lnTo>
                  <a:pt x="486" y="272"/>
                </a:lnTo>
                <a:lnTo>
                  <a:pt x="484" y="275"/>
                </a:lnTo>
                <a:close/>
                <a:moveTo>
                  <a:pt x="298" y="0"/>
                </a:moveTo>
                <a:lnTo>
                  <a:pt x="283" y="1"/>
                </a:lnTo>
                <a:lnTo>
                  <a:pt x="268" y="2"/>
                </a:lnTo>
                <a:lnTo>
                  <a:pt x="253" y="4"/>
                </a:lnTo>
                <a:lnTo>
                  <a:pt x="238" y="6"/>
                </a:lnTo>
                <a:lnTo>
                  <a:pt x="224" y="10"/>
                </a:lnTo>
                <a:lnTo>
                  <a:pt x="210" y="14"/>
                </a:lnTo>
                <a:lnTo>
                  <a:pt x="196" y="18"/>
                </a:lnTo>
                <a:lnTo>
                  <a:pt x="182" y="24"/>
                </a:lnTo>
                <a:lnTo>
                  <a:pt x="169" y="30"/>
                </a:lnTo>
                <a:lnTo>
                  <a:pt x="156" y="37"/>
                </a:lnTo>
                <a:lnTo>
                  <a:pt x="144" y="43"/>
                </a:lnTo>
                <a:lnTo>
                  <a:pt x="132" y="52"/>
                </a:lnTo>
                <a:lnTo>
                  <a:pt x="120" y="59"/>
                </a:lnTo>
                <a:lnTo>
                  <a:pt x="108" y="68"/>
                </a:lnTo>
                <a:lnTo>
                  <a:pt x="98" y="78"/>
                </a:lnTo>
                <a:lnTo>
                  <a:pt x="88" y="87"/>
                </a:lnTo>
                <a:lnTo>
                  <a:pt x="78" y="98"/>
                </a:lnTo>
                <a:lnTo>
                  <a:pt x="68" y="109"/>
                </a:lnTo>
                <a:lnTo>
                  <a:pt x="60" y="120"/>
                </a:lnTo>
                <a:lnTo>
                  <a:pt x="51" y="132"/>
                </a:lnTo>
                <a:lnTo>
                  <a:pt x="44" y="143"/>
                </a:lnTo>
                <a:lnTo>
                  <a:pt x="36" y="156"/>
                </a:lnTo>
                <a:lnTo>
                  <a:pt x="30" y="169"/>
                </a:lnTo>
                <a:lnTo>
                  <a:pt x="24" y="182"/>
                </a:lnTo>
                <a:lnTo>
                  <a:pt x="19" y="195"/>
                </a:lnTo>
                <a:lnTo>
                  <a:pt x="13" y="209"/>
                </a:lnTo>
                <a:lnTo>
                  <a:pt x="10" y="223"/>
                </a:lnTo>
                <a:lnTo>
                  <a:pt x="6" y="238"/>
                </a:lnTo>
                <a:lnTo>
                  <a:pt x="4" y="253"/>
                </a:lnTo>
                <a:lnTo>
                  <a:pt x="1" y="268"/>
                </a:lnTo>
                <a:lnTo>
                  <a:pt x="0" y="283"/>
                </a:lnTo>
                <a:lnTo>
                  <a:pt x="0" y="298"/>
                </a:lnTo>
                <a:lnTo>
                  <a:pt x="0" y="313"/>
                </a:lnTo>
                <a:lnTo>
                  <a:pt x="1" y="328"/>
                </a:lnTo>
                <a:lnTo>
                  <a:pt x="4" y="343"/>
                </a:lnTo>
                <a:lnTo>
                  <a:pt x="6" y="358"/>
                </a:lnTo>
                <a:lnTo>
                  <a:pt x="10" y="372"/>
                </a:lnTo>
                <a:lnTo>
                  <a:pt x="13" y="386"/>
                </a:lnTo>
                <a:lnTo>
                  <a:pt x="19" y="400"/>
                </a:lnTo>
                <a:lnTo>
                  <a:pt x="24" y="413"/>
                </a:lnTo>
                <a:lnTo>
                  <a:pt x="30" y="427"/>
                </a:lnTo>
                <a:lnTo>
                  <a:pt x="36" y="440"/>
                </a:lnTo>
                <a:lnTo>
                  <a:pt x="44" y="452"/>
                </a:lnTo>
                <a:lnTo>
                  <a:pt x="51" y="464"/>
                </a:lnTo>
                <a:lnTo>
                  <a:pt x="60" y="476"/>
                </a:lnTo>
                <a:lnTo>
                  <a:pt x="68" y="488"/>
                </a:lnTo>
                <a:lnTo>
                  <a:pt x="78" y="499"/>
                </a:lnTo>
                <a:lnTo>
                  <a:pt x="88" y="508"/>
                </a:lnTo>
                <a:lnTo>
                  <a:pt x="98" y="518"/>
                </a:lnTo>
                <a:lnTo>
                  <a:pt x="108" y="528"/>
                </a:lnTo>
                <a:lnTo>
                  <a:pt x="120" y="537"/>
                </a:lnTo>
                <a:lnTo>
                  <a:pt x="132" y="545"/>
                </a:lnTo>
                <a:lnTo>
                  <a:pt x="144" y="553"/>
                </a:lnTo>
                <a:lnTo>
                  <a:pt x="156" y="560"/>
                </a:lnTo>
                <a:lnTo>
                  <a:pt x="169" y="567"/>
                </a:lnTo>
                <a:lnTo>
                  <a:pt x="182" y="572"/>
                </a:lnTo>
                <a:lnTo>
                  <a:pt x="196" y="578"/>
                </a:lnTo>
                <a:lnTo>
                  <a:pt x="210" y="583"/>
                </a:lnTo>
                <a:lnTo>
                  <a:pt x="224" y="586"/>
                </a:lnTo>
                <a:lnTo>
                  <a:pt x="238" y="589"/>
                </a:lnTo>
                <a:lnTo>
                  <a:pt x="253" y="593"/>
                </a:lnTo>
                <a:lnTo>
                  <a:pt x="268" y="595"/>
                </a:lnTo>
                <a:lnTo>
                  <a:pt x="283" y="596"/>
                </a:lnTo>
                <a:lnTo>
                  <a:pt x="298" y="596"/>
                </a:lnTo>
                <a:lnTo>
                  <a:pt x="314" y="596"/>
                </a:lnTo>
                <a:lnTo>
                  <a:pt x="329" y="595"/>
                </a:lnTo>
                <a:lnTo>
                  <a:pt x="344" y="593"/>
                </a:lnTo>
                <a:lnTo>
                  <a:pt x="358" y="589"/>
                </a:lnTo>
                <a:lnTo>
                  <a:pt x="373" y="586"/>
                </a:lnTo>
                <a:lnTo>
                  <a:pt x="387" y="583"/>
                </a:lnTo>
                <a:lnTo>
                  <a:pt x="400" y="578"/>
                </a:lnTo>
                <a:lnTo>
                  <a:pt x="414" y="572"/>
                </a:lnTo>
                <a:lnTo>
                  <a:pt x="427" y="567"/>
                </a:lnTo>
                <a:lnTo>
                  <a:pt x="440" y="560"/>
                </a:lnTo>
                <a:lnTo>
                  <a:pt x="453" y="553"/>
                </a:lnTo>
                <a:lnTo>
                  <a:pt x="465" y="545"/>
                </a:lnTo>
                <a:lnTo>
                  <a:pt x="477" y="537"/>
                </a:lnTo>
                <a:lnTo>
                  <a:pt x="487" y="528"/>
                </a:lnTo>
                <a:lnTo>
                  <a:pt x="498" y="518"/>
                </a:lnTo>
                <a:lnTo>
                  <a:pt x="509" y="508"/>
                </a:lnTo>
                <a:lnTo>
                  <a:pt x="519" y="499"/>
                </a:lnTo>
                <a:lnTo>
                  <a:pt x="528" y="488"/>
                </a:lnTo>
                <a:lnTo>
                  <a:pt x="537" y="476"/>
                </a:lnTo>
                <a:lnTo>
                  <a:pt x="545" y="464"/>
                </a:lnTo>
                <a:lnTo>
                  <a:pt x="553" y="452"/>
                </a:lnTo>
                <a:lnTo>
                  <a:pt x="560" y="440"/>
                </a:lnTo>
                <a:lnTo>
                  <a:pt x="566" y="427"/>
                </a:lnTo>
                <a:lnTo>
                  <a:pt x="573" y="413"/>
                </a:lnTo>
                <a:lnTo>
                  <a:pt x="578" y="400"/>
                </a:lnTo>
                <a:lnTo>
                  <a:pt x="582" y="386"/>
                </a:lnTo>
                <a:lnTo>
                  <a:pt x="587" y="372"/>
                </a:lnTo>
                <a:lnTo>
                  <a:pt x="590" y="358"/>
                </a:lnTo>
                <a:lnTo>
                  <a:pt x="592" y="343"/>
                </a:lnTo>
                <a:lnTo>
                  <a:pt x="594" y="328"/>
                </a:lnTo>
                <a:lnTo>
                  <a:pt x="595" y="313"/>
                </a:lnTo>
                <a:lnTo>
                  <a:pt x="597" y="298"/>
                </a:lnTo>
                <a:lnTo>
                  <a:pt x="595" y="283"/>
                </a:lnTo>
                <a:lnTo>
                  <a:pt x="594" y="268"/>
                </a:lnTo>
                <a:lnTo>
                  <a:pt x="592" y="253"/>
                </a:lnTo>
                <a:lnTo>
                  <a:pt x="590" y="238"/>
                </a:lnTo>
                <a:lnTo>
                  <a:pt x="587" y="223"/>
                </a:lnTo>
                <a:lnTo>
                  <a:pt x="582" y="209"/>
                </a:lnTo>
                <a:lnTo>
                  <a:pt x="578" y="195"/>
                </a:lnTo>
                <a:lnTo>
                  <a:pt x="573" y="182"/>
                </a:lnTo>
                <a:lnTo>
                  <a:pt x="566" y="169"/>
                </a:lnTo>
                <a:lnTo>
                  <a:pt x="560" y="156"/>
                </a:lnTo>
                <a:lnTo>
                  <a:pt x="553" y="143"/>
                </a:lnTo>
                <a:lnTo>
                  <a:pt x="545" y="132"/>
                </a:lnTo>
                <a:lnTo>
                  <a:pt x="537" y="120"/>
                </a:lnTo>
                <a:lnTo>
                  <a:pt x="528" y="109"/>
                </a:lnTo>
                <a:lnTo>
                  <a:pt x="519" y="98"/>
                </a:lnTo>
                <a:lnTo>
                  <a:pt x="509" y="87"/>
                </a:lnTo>
                <a:lnTo>
                  <a:pt x="498" y="78"/>
                </a:lnTo>
                <a:lnTo>
                  <a:pt x="487" y="68"/>
                </a:lnTo>
                <a:lnTo>
                  <a:pt x="477" y="59"/>
                </a:lnTo>
                <a:lnTo>
                  <a:pt x="465" y="52"/>
                </a:lnTo>
                <a:lnTo>
                  <a:pt x="453" y="43"/>
                </a:lnTo>
                <a:lnTo>
                  <a:pt x="440" y="37"/>
                </a:lnTo>
                <a:lnTo>
                  <a:pt x="427" y="30"/>
                </a:lnTo>
                <a:lnTo>
                  <a:pt x="414" y="24"/>
                </a:lnTo>
                <a:lnTo>
                  <a:pt x="400" y="18"/>
                </a:lnTo>
                <a:lnTo>
                  <a:pt x="387" y="14"/>
                </a:lnTo>
                <a:lnTo>
                  <a:pt x="373" y="10"/>
                </a:lnTo>
                <a:lnTo>
                  <a:pt x="358" y="6"/>
                </a:lnTo>
                <a:lnTo>
                  <a:pt x="344" y="4"/>
                </a:lnTo>
                <a:lnTo>
                  <a:pt x="329" y="2"/>
                </a:lnTo>
                <a:lnTo>
                  <a:pt x="314" y="1"/>
                </a:lnTo>
                <a:lnTo>
                  <a:pt x="298" y="0"/>
                </a:lnTo>
                <a:close/>
              </a:path>
            </a:pathLst>
          </a:custGeom>
          <a:solidFill>
            <a:srgbClr val="F85959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1" name="Freeform 39">
            <a:extLst>
              <a:ext uri="{FF2B5EF4-FFF2-40B4-BE49-F238E27FC236}">
                <a16:creationId xmlns="" xmlns:a16="http://schemas.microsoft.com/office/drawing/2014/main" id="{D5776361-D080-4097-91B5-F2A4345F65F7}"/>
              </a:ext>
            </a:extLst>
          </p:cNvPr>
          <p:cNvSpPr>
            <a:spLocks noEditPoints="1"/>
          </p:cNvSpPr>
          <p:nvPr/>
        </p:nvSpPr>
        <p:spPr bwMode="auto">
          <a:xfrm>
            <a:off x="9655592" y="3261748"/>
            <a:ext cx="283864" cy="283864"/>
          </a:xfrm>
          <a:custGeom>
            <a:avLst/>
            <a:gdLst>
              <a:gd name="T0" fmla="*/ 431 w 597"/>
              <a:gd name="T1" fmla="*/ 327 h 596"/>
              <a:gd name="T2" fmla="*/ 420 w 597"/>
              <a:gd name="T3" fmla="*/ 325 h 596"/>
              <a:gd name="T4" fmla="*/ 357 w 597"/>
              <a:gd name="T5" fmla="*/ 511 h 596"/>
              <a:gd name="T6" fmla="*/ 348 w 597"/>
              <a:gd name="T7" fmla="*/ 517 h 596"/>
              <a:gd name="T8" fmla="*/ 241 w 597"/>
              <a:gd name="T9" fmla="*/ 514 h 596"/>
              <a:gd name="T10" fmla="*/ 239 w 597"/>
              <a:gd name="T11" fmla="*/ 262 h 596"/>
              <a:gd name="T12" fmla="*/ 169 w 597"/>
              <a:gd name="T13" fmla="*/ 328 h 596"/>
              <a:gd name="T14" fmla="*/ 113 w 597"/>
              <a:gd name="T15" fmla="*/ 275 h 596"/>
              <a:gd name="T16" fmla="*/ 111 w 597"/>
              <a:gd name="T17" fmla="*/ 264 h 596"/>
              <a:gd name="T18" fmla="*/ 294 w 597"/>
              <a:gd name="T19" fmla="*/ 81 h 596"/>
              <a:gd name="T20" fmla="*/ 305 w 597"/>
              <a:gd name="T21" fmla="*/ 83 h 596"/>
              <a:gd name="T22" fmla="*/ 486 w 597"/>
              <a:gd name="T23" fmla="*/ 269 h 596"/>
              <a:gd name="T24" fmla="*/ 298 w 597"/>
              <a:gd name="T25" fmla="*/ 0 h 596"/>
              <a:gd name="T26" fmla="*/ 253 w 597"/>
              <a:gd name="T27" fmla="*/ 4 h 596"/>
              <a:gd name="T28" fmla="*/ 210 w 597"/>
              <a:gd name="T29" fmla="*/ 14 h 596"/>
              <a:gd name="T30" fmla="*/ 169 w 597"/>
              <a:gd name="T31" fmla="*/ 30 h 596"/>
              <a:gd name="T32" fmla="*/ 132 w 597"/>
              <a:gd name="T33" fmla="*/ 52 h 596"/>
              <a:gd name="T34" fmla="*/ 98 w 597"/>
              <a:gd name="T35" fmla="*/ 78 h 596"/>
              <a:gd name="T36" fmla="*/ 68 w 597"/>
              <a:gd name="T37" fmla="*/ 109 h 596"/>
              <a:gd name="T38" fmla="*/ 44 w 597"/>
              <a:gd name="T39" fmla="*/ 143 h 596"/>
              <a:gd name="T40" fmla="*/ 24 w 597"/>
              <a:gd name="T41" fmla="*/ 182 h 596"/>
              <a:gd name="T42" fmla="*/ 10 w 597"/>
              <a:gd name="T43" fmla="*/ 223 h 596"/>
              <a:gd name="T44" fmla="*/ 1 w 597"/>
              <a:gd name="T45" fmla="*/ 268 h 596"/>
              <a:gd name="T46" fmla="*/ 0 w 597"/>
              <a:gd name="T47" fmla="*/ 313 h 596"/>
              <a:gd name="T48" fmla="*/ 6 w 597"/>
              <a:gd name="T49" fmla="*/ 358 h 596"/>
              <a:gd name="T50" fmla="*/ 19 w 597"/>
              <a:gd name="T51" fmla="*/ 400 h 596"/>
              <a:gd name="T52" fmla="*/ 36 w 597"/>
              <a:gd name="T53" fmla="*/ 440 h 596"/>
              <a:gd name="T54" fmla="*/ 60 w 597"/>
              <a:gd name="T55" fmla="*/ 476 h 596"/>
              <a:gd name="T56" fmla="*/ 88 w 597"/>
              <a:gd name="T57" fmla="*/ 508 h 596"/>
              <a:gd name="T58" fmla="*/ 120 w 597"/>
              <a:gd name="T59" fmla="*/ 537 h 596"/>
              <a:gd name="T60" fmla="*/ 156 w 597"/>
              <a:gd name="T61" fmla="*/ 560 h 596"/>
              <a:gd name="T62" fmla="*/ 196 w 597"/>
              <a:gd name="T63" fmla="*/ 578 h 596"/>
              <a:gd name="T64" fmla="*/ 238 w 597"/>
              <a:gd name="T65" fmla="*/ 589 h 596"/>
              <a:gd name="T66" fmla="*/ 283 w 597"/>
              <a:gd name="T67" fmla="*/ 596 h 596"/>
              <a:gd name="T68" fmla="*/ 329 w 597"/>
              <a:gd name="T69" fmla="*/ 595 h 596"/>
              <a:gd name="T70" fmla="*/ 373 w 597"/>
              <a:gd name="T71" fmla="*/ 586 h 596"/>
              <a:gd name="T72" fmla="*/ 414 w 597"/>
              <a:gd name="T73" fmla="*/ 572 h 596"/>
              <a:gd name="T74" fmla="*/ 453 w 597"/>
              <a:gd name="T75" fmla="*/ 553 h 596"/>
              <a:gd name="T76" fmla="*/ 487 w 597"/>
              <a:gd name="T77" fmla="*/ 528 h 596"/>
              <a:gd name="T78" fmla="*/ 519 w 597"/>
              <a:gd name="T79" fmla="*/ 499 h 596"/>
              <a:gd name="T80" fmla="*/ 545 w 597"/>
              <a:gd name="T81" fmla="*/ 464 h 596"/>
              <a:gd name="T82" fmla="*/ 566 w 597"/>
              <a:gd name="T83" fmla="*/ 427 h 596"/>
              <a:gd name="T84" fmla="*/ 582 w 597"/>
              <a:gd name="T85" fmla="*/ 386 h 596"/>
              <a:gd name="T86" fmla="*/ 592 w 597"/>
              <a:gd name="T87" fmla="*/ 343 h 596"/>
              <a:gd name="T88" fmla="*/ 597 w 597"/>
              <a:gd name="T89" fmla="*/ 298 h 596"/>
              <a:gd name="T90" fmla="*/ 592 w 597"/>
              <a:gd name="T91" fmla="*/ 253 h 596"/>
              <a:gd name="T92" fmla="*/ 582 w 597"/>
              <a:gd name="T93" fmla="*/ 209 h 596"/>
              <a:gd name="T94" fmla="*/ 566 w 597"/>
              <a:gd name="T95" fmla="*/ 169 h 596"/>
              <a:gd name="T96" fmla="*/ 545 w 597"/>
              <a:gd name="T97" fmla="*/ 132 h 596"/>
              <a:gd name="T98" fmla="*/ 519 w 597"/>
              <a:gd name="T99" fmla="*/ 98 h 596"/>
              <a:gd name="T100" fmla="*/ 487 w 597"/>
              <a:gd name="T101" fmla="*/ 68 h 596"/>
              <a:gd name="T102" fmla="*/ 453 w 597"/>
              <a:gd name="T103" fmla="*/ 43 h 596"/>
              <a:gd name="T104" fmla="*/ 414 w 597"/>
              <a:gd name="T105" fmla="*/ 24 h 596"/>
              <a:gd name="T106" fmla="*/ 373 w 597"/>
              <a:gd name="T107" fmla="*/ 10 h 596"/>
              <a:gd name="T108" fmla="*/ 329 w 597"/>
              <a:gd name="T109" fmla="*/ 2 h 5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597" h="596">
                <a:moveTo>
                  <a:pt x="484" y="275"/>
                </a:moveTo>
                <a:lnTo>
                  <a:pt x="435" y="325"/>
                </a:lnTo>
                <a:lnTo>
                  <a:pt x="431" y="327"/>
                </a:lnTo>
                <a:lnTo>
                  <a:pt x="427" y="328"/>
                </a:lnTo>
                <a:lnTo>
                  <a:pt x="424" y="327"/>
                </a:lnTo>
                <a:lnTo>
                  <a:pt x="420" y="325"/>
                </a:lnTo>
                <a:lnTo>
                  <a:pt x="358" y="262"/>
                </a:lnTo>
                <a:lnTo>
                  <a:pt x="358" y="506"/>
                </a:lnTo>
                <a:lnTo>
                  <a:pt x="357" y="511"/>
                </a:lnTo>
                <a:lnTo>
                  <a:pt x="355" y="514"/>
                </a:lnTo>
                <a:lnTo>
                  <a:pt x="351" y="516"/>
                </a:lnTo>
                <a:lnTo>
                  <a:pt x="348" y="517"/>
                </a:lnTo>
                <a:lnTo>
                  <a:pt x="249" y="517"/>
                </a:lnTo>
                <a:lnTo>
                  <a:pt x="244" y="516"/>
                </a:lnTo>
                <a:lnTo>
                  <a:pt x="241" y="514"/>
                </a:lnTo>
                <a:lnTo>
                  <a:pt x="239" y="511"/>
                </a:lnTo>
                <a:lnTo>
                  <a:pt x="239" y="506"/>
                </a:lnTo>
                <a:lnTo>
                  <a:pt x="239" y="262"/>
                </a:lnTo>
                <a:lnTo>
                  <a:pt x="176" y="325"/>
                </a:lnTo>
                <a:lnTo>
                  <a:pt x="173" y="327"/>
                </a:lnTo>
                <a:lnTo>
                  <a:pt x="169" y="328"/>
                </a:lnTo>
                <a:lnTo>
                  <a:pt x="166" y="327"/>
                </a:lnTo>
                <a:lnTo>
                  <a:pt x="162" y="325"/>
                </a:lnTo>
                <a:lnTo>
                  <a:pt x="113" y="275"/>
                </a:lnTo>
                <a:lnTo>
                  <a:pt x="111" y="272"/>
                </a:lnTo>
                <a:lnTo>
                  <a:pt x="109" y="269"/>
                </a:lnTo>
                <a:lnTo>
                  <a:pt x="111" y="264"/>
                </a:lnTo>
                <a:lnTo>
                  <a:pt x="113" y="261"/>
                </a:lnTo>
                <a:lnTo>
                  <a:pt x="291" y="83"/>
                </a:lnTo>
                <a:lnTo>
                  <a:pt x="294" y="81"/>
                </a:lnTo>
                <a:lnTo>
                  <a:pt x="298" y="80"/>
                </a:lnTo>
                <a:lnTo>
                  <a:pt x="302" y="81"/>
                </a:lnTo>
                <a:lnTo>
                  <a:pt x="305" y="83"/>
                </a:lnTo>
                <a:lnTo>
                  <a:pt x="484" y="261"/>
                </a:lnTo>
                <a:lnTo>
                  <a:pt x="486" y="264"/>
                </a:lnTo>
                <a:lnTo>
                  <a:pt x="486" y="269"/>
                </a:lnTo>
                <a:lnTo>
                  <a:pt x="486" y="272"/>
                </a:lnTo>
                <a:lnTo>
                  <a:pt x="484" y="275"/>
                </a:lnTo>
                <a:close/>
                <a:moveTo>
                  <a:pt x="298" y="0"/>
                </a:moveTo>
                <a:lnTo>
                  <a:pt x="283" y="1"/>
                </a:lnTo>
                <a:lnTo>
                  <a:pt x="268" y="2"/>
                </a:lnTo>
                <a:lnTo>
                  <a:pt x="253" y="4"/>
                </a:lnTo>
                <a:lnTo>
                  <a:pt x="238" y="6"/>
                </a:lnTo>
                <a:lnTo>
                  <a:pt x="224" y="10"/>
                </a:lnTo>
                <a:lnTo>
                  <a:pt x="210" y="14"/>
                </a:lnTo>
                <a:lnTo>
                  <a:pt x="196" y="18"/>
                </a:lnTo>
                <a:lnTo>
                  <a:pt x="182" y="24"/>
                </a:lnTo>
                <a:lnTo>
                  <a:pt x="169" y="30"/>
                </a:lnTo>
                <a:lnTo>
                  <a:pt x="156" y="37"/>
                </a:lnTo>
                <a:lnTo>
                  <a:pt x="144" y="43"/>
                </a:lnTo>
                <a:lnTo>
                  <a:pt x="132" y="52"/>
                </a:lnTo>
                <a:lnTo>
                  <a:pt x="120" y="59"/>
                </a:lnTo>
                <a:lnTo>
                  <a:pt x="108" y="68"/>
                </a:lnTo>
                <a:lnTo>
                  <a:pt x="98" y="78"/>
                </a:lnTo>
                <a:lnTo>
                  <a:pt x="88" y="87"/>
                </a:lnTo>
                <a:lnTo>
                  <a:pt x="78" y="98"/>
                </a:lnTo>
                <a:lnTo>
                  <a:pt x="68" y="109"/>
                </a:lnTo>
                <a:lnTo>
                  <a:pt x="60" y="120"/>
                </a:lnTo>
                <a:lnTo>
                  <a:pt x="51" y="132"/>
                </a:lnTo>
                <a:lnTo>
                  <a:pt x="44" y="143"/>
                </a:lnTo>
                <a:lnTo>
                  <a:pt x="36" y="156"/>
                </a:lnTo>
                <a:lnTo>
                  <a:pt x="30" y="169"/>
                </a:lnTo>
                <a:lnTo>
                  <a:pt x="24" y="182"/>
                </a:lnTo>
                <a:lnTo>
                  <a:pt x="19" y="195"/>
                </a:lnTo>
                <a:lnTo>
                  <a:pt x="13" y="209"/>
                </a:lnTo>
                <a:lnTo>
                  <a:pt x="10" y="223"/>
                </a:lnTo>
                <a:lnTo>
                  <a:pt x="6" y="238"/>
                </a:lnTo>
                <a:lnTo>
                  <a:pt x="4" y="253"/>
                </a:lnTo>
                <a:lnTo>
                  <a:pt x="1" y="268"/>
                </a:lnTo>
                <a:lnTo>
                  <a:pt x="0" y="283"/>
                </a:lnTo>
                <a:lnTo>
                  <a:pt x="0" y="298"/>
                </a:lnTo>
                <a:lnTo>
                  <a:pt x="0" y="313"/>
                </a:lnTo>
                <a:lnTo>
                  <a:pt x="1" y="328"/>
                </a:lnTo>
                <a:lnTo>
                  <a:pt x="4" y="343"/>
                </a:lnTo>
                <a:lnTo>
                  <a:pt x="6" y="358"/>
                </a:lnTo>
                <a:lnTo>
                  <a:pt x="10" y="372"/>
                </a:lnTo>
                <a:lnTo>
                  <a:pt x="13" y="386"/>
                </a:lnTo>
                <a:lnTo>
                  <a:pt x="19" y="400"/>
                </a:lnTo>
                <a:lnTo>
                  <a:pt x="24" y="413"/>
                </a:lnTo>
                <a:lnTo>
                  <a:pt x="30" y="427"/>
                </a:lnTo>
                <a:lnTo>
                  <a:pt x="36" y="440"/>
                </a:lnTo>
                <a:lnTo>
                  <a:pt x="44" y="452"/>
                </a:lnTo>
                <a:lnTo>
                  <a:pt x="51" y="464"/>
                </a:lnTo>
                <a:lnTo>
                  <a:pt x="60" y="476"/>
                </a:lnTo>
                <a:lnTo>
                  <a:pt x="68" y="488"/>
                </a:lnTo>
                <a:lnTo>
                  <a:pt x="78" y="499"/>
                </a:lnTo>
                <a:lnTo>
                  <a:pt x="88" y="508"/>
                </a:lnTo>
                <a:lnTo>
                  <a:pt x="98" y="518"/>
                </a:lnTo>
                <a:lnTo>
                  <a:pt x="108" y="528"/>
                </a:lnTo>
                <a:lnTo>
                  <a:pt x="120" y="537"/>
                </a:lnTo>
                <a:lnTo>
                  <a:pt x="132" y="545"/>
                </a:lnTo>
                <a:lnTo>
                  <a:pt x="144" y="553"/>
                </a:lnTo>
                <a:lnTo>
                  <a:pt x="156" y="560"/>
                </a:lnTo>
                <a:lnTo>
                  <a:pt x="169" y="567"/>
                </a:lnTo>
                <a:lnTo>
                  <a:pt x="182" y="572"/>
                </a:lnTo>
                <a:lnTo>
                  <a:pt x="196" y="578"/>
                </a:lnTo>
                <a:lnTo>
                  <a:pt x="210" y="583"/>
                </a:lnTo>
                <a:lnTo>
                  <a:pt x="224" y="586"/>
                </a:lnTo>
                <a:lnTo>
                  <a:pt x="238" y="589"/>
                </a:lnTo>
                <a:lnTo>
                  <a:pt x="253" y="593"/>
                </a:lnTo>
                <a:lnTo>
                  <a:pt x="268" y="595"/>
                </a:lnTo>
                <a:lnTo>
                  <a:pt x="283" y="596"/>
                </a:lnTo>
                <a:lnTo>
                  <a:pt x="298" y="596"/>
                </a:lnTo>
                <a:lnTo>
                  <a:pt x="314" y="596"/>
                </a:lnTo>
                <a:lnTo>
                  <a:pt x="329" y="595"/>
                </a:lnTo>
                <a:lnTo>
                  <a:pt x="344" y="593"/>
                </a:lnTo>
                <a:lnTo>
                  <a:pt x="358" y="589"/>
                </a:lnTo>
                <a:lnTo>
                  <a:pt x="373" y="586"/>
                </a:lnTo>
                <a:lnTo>
                  <a:pt x="387" y="583"/>
                </a:lnTo>
                <a:lnTo>
                  <a:pt x="400" y="578"/>
                </a:lnTo>
                <a:lnTo>
                  <a:pt x="414" y="572"/>
                </a:lnTo>
                <a:lnTo>
                  <a:pt x="427" y="567"/>
                </a:lnTo>
                <a:lnTo>
                  <a:pt x="440" y="560"/>
                </a:lnTo>
                <a:lnTo>
                  <a:pt x="453" y="553"/>
                </a:lnTo>
                <a:lnTo>
                  <a:pt x="465" y="545"/>
                </a:lnTo>
                <a:lnTo>
                  <a:pt x="477" y="537"/>
                </a:lnTo>
                <a:lnTo>
                  <a:pt x="487" y="528"/>
                </a:lnTo>
                <a:lnTo>
                  <a:pt x="498" y="518"/>
                </a:lnTo>
                <a:lnTo>
                  <a:pt x="509" y="508"/>
                </a:lnTo>
                <a:lnTo>
                  <a:pt x="519" y="499"/>
                </a:lnTo>
                <a:lnTo>
                  <a:pt x="528" y="488"/>
                </a:lnTo>
                <a:lnTo>
                  <a:pt x="537" y="476"/>
                </a:lnTo>
                <a:lnTo>
                  <a:pt x="545" y="464"/>
                </a:lnTo>
                <a:lnTo>
                  <a:pt x="553" y="452"/>
                </a:lnTo>
                <a:lnTo>
                  <a:pt x="560" y="440"/>
                </a:lnTo>
                <a:lnTo>
                  <a:pt x="566" y="427"/>
                </a:lnTo>
                <a:lnTo>
                  <a:pt x="573" y="413"/>
                </a:lnTo>
                <a:lnTo>
                  <a:pt x="578" y="400"/>
                </a:lnTo>
                <a:lnTo>
                  <a:pt x="582" y="386"/>
                </a:lnTo>
                <a:lnTo>
                  <a:pt x="587" y="372"/>
                </a:lnTo>
                <a:lnTo>
                  <a:pt x="590" y="358"/>
                </a:lnTo>
                <a:lnTo>
                  <a:pt x="592" y="343"/>
                </a:lnTo>
                <a:lnTo>
                  <a:pt x="594" y="328"/>
                </a:lnTo>
                <a:lnTo>
                  <a:pt x="595" y="313"/>
                </a:lnTo>
                <a:lnTo>
                  <a:pt x="597" y="298"/>
                </a:lnTo>
                <a:lnTo>
                  <a:pt x="595" y="283"/>
                </a:lnTo>
                <a:lnTo>
                  <a:pt x="594" y="268"/>
                </a:lnTo>
                <a:lnTo>
                  <a:pt x="592" y="253"/>
                </a:lnTo>
                <a:lnTo>
                  <a:pt x="590" y="238"/>
                </a:lnTo>
                <a:lnTo>
                  <a:pt x="587" y="223"/>
                </a:lnTo>
                <a:lnTo>
                  <a:pt x="582" y="209"/>
                </a:lnTo>
                <a:lnTo>
                  <a:pt x="578" y="195"/>
                </a:lnTo>
                <a:lnTo>
                  <a:pt x="573" y="182"/>
                </a:lnTo>
                <a:lnTo>
                  <a:pt x="566" y="169"/>
                </a:lnTo>
                <a:lnTo>
                  <a:pt x="560" y="156"/>
                </a:lnTo>
                <a:lnTo>
                  <a:pt x="553" y="143"/>
                </a:lnTo>
                <a:lnTo>
                  <a:pt x="545" y="132"/>
                </a:lnTo>
                <a:lnTo>
                  <a:pt x="537" y="120"/>
                </a:lnTo>
                <a:lnTo>
                  <a:pt x="528" y="109"/>
                </a:lnTo>
                <a:lnTo>
                  <a:pt x="519" y="98"/>
                </a:lnTo>
                <a:lnTo>
                  <a:pt x="509" y="87"/>
                </a:lnTo>
                <a:lnTo>
                  <a:pt x="498" y="78"/>
                </a:lnTo>
                <a:lnTo>
                  <a:pt x="487" y="68"/>
                </a:lnTo>
                <a:lnTo>
                  <a:pt x="477" y="59"/>
                </a:lnTo>
                <a:lnTo>
                  <a:pt x="465" y="52"/>
                </a:lnTo>
                <a:lnTo>
                  <a:pt x="453" y="43"/>
                </a:lnTo>
                <a:lnTo>
                  <a:pt x="440" y="37"/>
                </a:lnTo>
                <a:lnTo>
                  <a:pt x="427" y="30"/>
                </a:lnTo>
                <a:lnTo>
                  <a:pt x="414" y="24"/>
                </a:lnTo>
                <a:lnTo>
                  <a:pt x="400" y="18"/>
                </a:lnTo>
                <a:lnTo>
                  <a:pt x="387" y="14"/>
                </a:lnTo>
                <a:lnTo>
                  <a:pt x="373" y="10"/>
                </a:lnTo>
                <a:lnTo>
                  <a:pt x="358" y="6"/>
                </a:lnTo>
                <a:lnTo>
                  <a:pt x="344" y="4"/>
                </a:lnTo>
                <a:lnTo>
                  <a:pt x="329" y="2"/>
                </a:lnTo>
                <a:lnTo>
                  <a:pt x="314" y="1"/>
                </a:lnTo>
                <a:lnTo>
                  <a:pt x="298" y="0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0748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11004884" y="6356350"/>
            <a:ext cx="365125" cy="365125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Date Placeholder 43">
            <a:extLst>
              <a:ext uri="{FF2B5EF4-FFF2-40B4-BE49-F238E27FC236}">
                <a16:creationId xmlns="" xmlns:a16="http://schemas.microsoft.com/office/drawing/2014/main" id="{F5517BBF-261E-457C-8681-697D8C729BC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14350" y="6356350"/>
            <a:ext cx="2743200" cy="365125"/>
          </a:xfrm>
        </p:spPr>
        <p:txBody>
          <a:bodyPr/>
          <a:lstStyle/>
          <a:p>
            <a:fld id="{DDB9BF6F-78CF-48B3-88B0-081B4F6E6E6C}" type="datetime1">
              <a:rPr lang="en-US" smtClean="0">
                <a:solidFill>
                  <a:schemeClr val="tx1"/>
                </a:solidFill>
              </a:rPr>
              <a:t>7/21/2022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67B198E-62F0-4DF4-B472-EDDBC61C4D4D}"/>
              </a:ext>
            </a:extLst>
          </p:cNvPr>
          <p:cNvSpPr txBox="1"/>
          <p:nvPr/>
        </p:nvSpPr>
        <p:spPr>
          <a:xfrm>
            <a:off x="2352106" y="234148"/>
            <a:ext cx="7487789" cy="492443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3200" dirty="0">
                <a:solidFill>
                  <a:srgbClr val="7C203A"/>
                </a:solidFill>
                <a:latin typeface="+mj-lt"/>
              </a:rPr>
              <a:t>BLOCKCHAIN FUNDING</a:t>
            </a:r>
            <a:endParaRPr lang="id-ID" sz="3200" dirty="0">
              <a:solidFill>
                <a:srgbClr val="7C203A"/>
              </a:solidFill>
              <a:latin typeface="+mj-lt"/>
            </a:endParaRPr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2"/>
          </p:nvPr>
        </p:nvSpPr>
        <p:spPr>
          <a:xfrm>
            <a:off x="8594558" y="6356350"/>
            <a:ext cx="2743200" cy="365125"/>
          </a:xfrm>
        </p:spPr>
        <p:txBody>
          <a:bodyPr/>
          <a:lstStyle/>
          <a:p>
            <a:fld id="{9FE7C251-D6ED-4C4E-A362-F0251D2345FB}" type="slidenum">
              <a:rPr lang="id-ID" smtClean="0">
                <a:solidFill>
                  <a:schemeClr val="bg1"/>
                </a:solidFill>
              </a:rPr>
              <a:t>6</a:t>
            </a:fld>
            <a:endParaRPr lang="id-ID" dirty="0">
              <a:solidFill>
                <a:schemeClr val="bg1"/>
              </a:solidFill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="" xmlns:a16="http://schemas.microsoft.com/office/drawing/2014/main" id="{64B0FAD6-5427-46CC-BC19-BBB289E780D5}"/>
              </a:ext>
            </a:extLst>
          </p:cNvPr>
          <p:cNvSpPr/>
          <p:nvPr/>
        </p:nvSpPr>
        <p:spPr>
          <a:xfrm>
            <a:off x="0" y="1086292"/>
            <a:ext cx="12192000" cy="4068978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28" name="Chart 27">
            <a:extLst>
              <a:ext uri="{FF2B5EF4-FFF2-40B4-BE49-F238E27FC236}">
                <a16:creationId xmlns="" xmlns:a16="http://schemas.microsoft.com/office/drawing/2014/main" id="{6E0A7F47-4AE7-4EAA-858A-EE9472B7114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678953630"/>
              </p:ext>
            </p:extLst>
          </p:nvPr>
        </p:nvGraphicFramePr>
        <p:xfrm>
          <a:off x="775293" y="1479397"/>
          <a:ext cx="4993426" cy="34761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9" name="Rectangle 28">
            <a:extLst>
              <a:ext uri="{FF2B5EF4-FFF2-40B4-BE49-F238E27FC236}">
                <a16:creationId xmlns="" xmlns:a16="http://schemas.microsoft.com/office/drawing/2014/main" id="{5F56C51E-7777-4BD7-985D-173DD63AB775}"/>
              </a:ext>
            </a:extLst>
          </p:cNvPr>
          <p:cNvSpPr/>
          <p:nvPr/>
        </p:nvSpPr>
        <p:spPr>
          <a:xfrm>
            <a:off x="6368034" y="1362865"/>
            <a:ext cx="313898" cy="109182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>
            <a:extLst>
              <a:ext uri="{FF2B5EF4-FFF2-40B4-BE49-F238E27FC236}">
                <a16:creationId xmlns="" xmlns:a16="http://schemas.microsoft.com/office/drawing/2014/main" id="{53C9129D-93ED-48B3-BD54-B73CE5AB45B7}"/>
              </a:ext>
            </a:extLst>
          </p:cNvPr>
          <p:cNvSpPr/>
          <p:nvPr/>
        </p:nvSpPr>
        <p:spPr>
          <a:xfrm>
            <a:off x="4143301" y="1362865"/>
            <a:ext cx="313898" cy="109182"/>
          </a:xfrm>
          <a:prstGeom prst="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="" xmlns:a16="http://schemas.microsoft.com/office/drawing/2014/main" id="{8C99FF27-7980-49AD-A670-C0371A825B2A}"/>
              </a:ext>
            </a:extLst>
          </p:cNvPr>
          <p:cNvSpPr txBox="1"/>
          <p:nvPr/>
        </p:nvSpPr>
        <p:spPr>
          <a:xfrm>
            <a:off x="6741465" y="1263568"/>
            <a:ext cx="133882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Cumulative VC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="" xmlns:a16="http://schemas.microsoft.com/office/drawing/2014/main" id="{872CAAF1-150E-48C4-952F-93160D64FA96}"/>
              </a:ext>
            </a:extLst>
          </p:cNvPr>
          <p:cNvSpPr txBox="1"/>
          <p:nvPr/>
        </p:nvSpPr>
        <p:spPr>
          <a:xfrm>
            <a:off x="4516731" y="1263568"/>
            <a:ext cx="141077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Cumulative ICO</a:t>
            </a:r>
          </a:p>
        </p:txBody>
      </p:sp>
      <p:graphicFrame>
        <p:nvGraphicFramePr>
          <p:cNvPr id="33" name="Chart 32">
            <a:extLst>
              <a:ext uri="{FF2B5EF4-FFF2-40B4-BE49-F238E27FC236}">
                <a16:creationId xmlns="" xmlns:a16="http://schemas.microsoft.com/office/drawing/2014/main" id="{C136C05B-763B-443E-BF44-070C63FF78C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76406946"/>
              </p:ext>
            </p:extLst>
          </p:nvPr>
        </p:nvGraphicFramePr>
        <p:xfrm>
          <a:off x="6423281" y="1497025"/>
          <a:ext cx="4993426" cy="34761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6" name="Rectangle 35">
            <a:extLst>
              <a:ext uri="{FF2B5EF4-FFF2-40B4-BE49-F238E27FC236}">
                <a16:creationId xmlns="" xmlns:a16="http://schemas.microsoft.com/office/drawing/2014/main" id="{9F1F57D8-3D2B-4837-9815-B792A08C5120}"/>
              </a:ext>
            </a:extLst>
          </p:cNvPr>
          <p:cNvSpPr/>
          <p:nvPr/>
        </p:nvSpPr>
        <p:spPr>
          <a:xfrm>
            <a:off x="537029" y="5310601"/>
            <a:ext cx="11117942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id-ID" sz="1400" dirty="0"/>
              <a:t>Lorem ipsum dolor sit amet, consectetur adipiscing elit. Vestibulum tincidunt lectus a dui fringilla, eu porttitor massa ultricies. Pellentesque accumsan urna nibh, euismod sagittis quam tincidunt a. Proin ut risus ac sapien laoreet pulvinar. Praesent facilisis vulputate eleifend. </a:t>
            </a:r>
          </a:p>
        </p:txBody>
      </p:sp>
    </p:spTree>
    <p:extLst>
      <p:ext uri="{BB962C8B-B14F-4D97-AF65-F5344CB8AC3E}">
        <p14:creationId xmlns:p14="http://schemas.microsoft.com/office/powerpoint/2010/main" val="12430957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11004884" y="6356350"/>
            <a:ext cx="365125" cy="365125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Date Placeholder 43">
            <a:extLst>
              <a:ext uri="{FF2B5EF4-FFF2-40B4-BE49-F238E27FC236}">
                <a16:creationId xmlns="" xmlns:a16="http://schemas.microsoft.com/office/drawing/2014/main" id="{F5517BBF-261E-457C-8681-697D8C729BC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14350" y="6356350"/>
            <a:ext cx="2743200" cy="365125"/>
          </a:xfrm>
        </p:spPr>
        <p:txBody>
          <a:bodyPr/>
          <a:lstStyle/>
          <a:p>
            <a:fld id="{DDB9BF6F-78CF-48B3-88B0-081B4F6E6E6C}" type="datetime1">
              <a:rPr lang="en-US" smtClean="0">
                <a:solidFill>
                  <a:schemeClr val="tx1"/>
                </a:solidFill>
              </a:rPr>
              <a:t>7/21/2022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67B198E-62F0-4DF4-B472-EDDBC61C4D4D}"/>
              </a:ext>
            </a:extLst>
          </p:cNvPr>
          <p:cNvSpPr txBox="1"/>
          <p:nvPr/>
        </p:nvSpPr>
        <p:spPr>
          <a:xfrm>
            <a:off x="2352106" y="234148"/>
            <a:ext cx="7487789" cy="492443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3200" dirty="0">
                <a:solidFill>
                  <a:srgbClr val="7C203A"/>
                </a:solidFill>
                <a:latin typeface="+mj-lt"/>
              </a:rPr>
              <a:t>BLOCKCHAIN ARCHITECTURE</a:t>
            </a:r>
            <a:endParaRPr lang="id-ID" sz="3200" dirty="0">
              <a:solidFill>
                <a:srgbClr val="7C203A"/>
              </a:solidFill>
              <a:latin typeface="+mj-lt"/>
            </a:endParaRPr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2"/>
          </p:nvPr>
        </p:nvSpPr>
        <p:spPr>
          <a:xfrm>
            <a:off x="8594558" y="6356350"/>
            <a:ext cx="2743200" cy="365125"/>
          </a:xfrm>
        </p:spPr>
        <p:txBody>
          <a:bodyPr/>
          <a:lstStyle/>
          <a:p>
            <a:fld id="{9FE7C251-D6ED-4C4E-A362-F0251D2345FB}" type="slidenum">
              <a:rPr lang="id-ID" smtClean="0">
                <a:solidFill>
                  <a:schemeClr val="bg1"/>
                </a:solidFill>
              </a:rPr>
              <a:t>7</a:t>
            </a:fld>
            <a:endParaRPr lang="id-ID" dirty="0">
              <a:solidFill>
                <a:schemeClr val="bg1"/>
              </a:solidFill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="" xmlns:a16="http://schemas.microsoft.com/office/drawing/2014/main" id="{700908A2-AB2B-404A-A91F-8DC24DF828A9}"/>
              </a:ext>
            </a:extLst>
          </p:cNvPr>
          <p:cNvSpPr/>
          <p:nvPr/>
        </p:nvSpPr>
        <p:spPr>
          <a:xfrm>
            <a:off x="304800" y="1895476"/>
            <a:ext cx="11582400" cy="4235218"/>
          </a:xfrm>
          <a:prstGeom prst="rect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>
            <a:extLst>
              <a:ext uri="{FF2B5EF4-FFF2-40B4-BE49-F238E27FC236}">
                <a16:creationId xmlns="" xmlns:a16="http://schemas.microsoft.com/office/drawing/2014/main" id="{32BCAE42-78B7-4704-8606-823D901CBD59}"/>
              </a:ext>
            </a:extLst>
          </p:cNvPr>
          <p:cNvSpPr/>
          <p:nvPr/>
        </p:nvSpPr>
        <p:spPr>
          <a:xfrm>
            <a:off x="304800" y="1013780"/>
            <a:ext cx="11582400" cy="784636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6" name="Rectangle: Rounded Corners 15">
            <a:extLst>
              <a:ext uri="{FF2B5EF4-FFF2-40B4-BE49-F238E27FC236}">
                <a16:creationId xmlns="" xmlns:a16="http://schemas.microsoft.com/office/drawing/2014/main" id="{CD17D78D-F9D8-4197-A735-5CB7B6C4771B}"/>
              </a:ext>
            </a:extLst>
          </p:cNvPr>
          <p:cNvSpPr/>
          <p:nvPr/>
        </p:nvSpPr>
        <p:spPr>
          <a:xfrm>
            <a:off x="505808" y="1362554"/>
            <a:ext cx="2589078" cy="723052"/>
          </a:xfrm>
          <a:prstGeom prst="round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MEMBERSHIP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="" xmlns:a16="http://schemas.microsoft.com/office/drawing/2014/main" id="{202DC1BF-1145-4C1F-99CC-C73D28576376}"/>
              </a:ext>
            </a:extLst>
          </p:cNvPr>
          <p:cNvSpPr/>
          <p:nvPr/>
        </p:nvSpPr>
        <p:spPr>
          <a:xfrm>
            <a:off x="3369577" y="1362554"/>
            <a:ext cx="2589078" cy="723052"/>
          </a:xfrm>
          <a:prstGeom prst="round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BLOCKCHAIN</a:t>
            </a:r>
          </a:p>
        </p:txBody>
      </p:sp>
      <p:sp>
        <p:nvSpPr>
          <p:cNvPr id="18" name="Rectangle: Rounded Corners 17">
            <a:extLst>
              <a:ext uri="{FF2B5EF4-FFF2-40B4-BE49-F238E27FC236}">
                <a16:creationId xmlns="" xmlns:a16="http://schemas.microsoft.com/office/drawing/2014/main" id="{00177829-4B79-47DC-BCDE-58ACE962F14A}"/>
              </a:ext>
            </a:extLst>
          </p:cNvPr>
          <p:cNvSpPr/>
          <p:nvPr/>
        </p:nvSpPr>
        <p:spPr>
          <a:xfrm>
            <a:off x="6233346" y="1362554"/>
            <a:ext cx="2589078" cy="723052"/>
          </a:xfrm>
          <a:prstGeom prst="round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TRANSACTIONS</a:t>
            </a:r>
          </a:p>
        </p:txBody>
      </p:sp>
      <p:sp>
        <p:nvSpPr>
          <p:cNvPr id="19" name="Rectangle: Rounded Corners 18">
            <a:extLst>
              <a:ext uri="{FF2B5EF4-FFF2-40B4-BE49-F238E27FC236}">
                <a16:creationId xmlns="" xmlns:a16="http://schemas.microsoft.com/office/drawing/2014/main" id="{3A5FB95E-D6F6-443E-88AC-F4045AF20457}"/>
              </a:ext>
            </a:extLst>
          </p:cNvPr>
          <p:cNvSpPr/>
          <p:nvPr/>
        </p:nvSpPr>
        <p:spPr>
          <a:xfrm>
            <a:off x="9097114" y="1362554"/>
            <a:ext cx="2589078" cy="723052"/>
          </a:xfrm>
          <a:prstGeom prst="round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bg1"/>
                </a:solidFill>
              </a:rPr>
              <a:t>CHAINCODE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="" xmlns:a16="http://schemas.microsoft.com/office/drawing/2014/main" id="{CB62747A-DC62-4A28-B5D9-24FEB55E298C}"/>
              </a:ext>
            </a:extLst>
          </p:cNvPr>
          <p:cNvSpPr/>
          <p:nvPr/>
        </p:nvSpPr>
        <p:spPr>
          <a:xfrm>
            <a:off x="505807" y="2182666"/>
            <a:ext cx="2589077" cy="378950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5" name="Rectangle: Rounded Corners 24">
            <a:extLst>
              <a:ext uri="{FF2B5EF4-FFF2-40B4-BE49-F238E27FC236}">
                <a16:creationId xmlns="" xmlns:a16="http://schemas.microsoft.com/office/drawing/2014/main" id="{01C33A97-EEE0-40AF-8A2C-52AE8C005A19}"/>
              </a:ext>
            </a:extLst>
          </p:cNvPr>
          <p:cNvSpPr/>
          <p:nvPr/>
        </p:nvSpPr>
        <p:spPr>
          <a:xfrm>
            <a:off x="864240" y="2887641"/>
            <a:ext cx="1837971" cy="420363"/>
          </a:xfrm>
          <a:prstGeom prst="round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26" name="Rectangle: Rounded Corners 25">
            <a:extLst>
              <a:ext uri="{FF2B5EF4-FFF2-40B4-BE49-F238E27FC236}">
                <a16:creationId xmlns="" xmlns:a16="http://schemas.microsoft.com/office/drawing/2014/main" id="{A02B46A0-F523-489C-AA5D-FAED8B714830}"/>
              </a:ext>
            </a:extLst>
          </p:cNvPr>
          <p:cNvSpPr/>
          <p:nvPr/>
        </p:nvSpPr>
        <p:spPr>
          <a:xfrm>
            <a:off x="864240" y="4079465"/>
            <a:ext cx="1837971" cy="420363"/>
          </a:xfrm>
          <a:prstGeom prst="round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37" name="Rectangle: Rounded Corners 36">
            <a:extLst>
              <a:ext uri="{FF2B5EF4-FFF2-40B4-BE49-F238E27FC236}">
                <a16:creationId xmlns="" xmlns:a16="http://schemas.microsoft.com/office/drawing/2014/main" id="{91A66E0F-AE19-45EA-A142-6D77E1449F4D}"/>
              </a:ext>
            </a:extLst>
          </p:cNvPr>
          <p:cNvSpPr/>
          <p:nvPr/>
        </p:nvSpPr>
        <p:spPr>
          <a:xfrm>
            <a:off x="864240" y="3483553"/>
            <a:ext cx="1837971" cy="420363"/>
          </a:xfrm>
          <a:prstGeom prst="round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="" xmlns:a16="http://schemas.microsoft.com/office/drawing/2014/main" id="{1059BB36-EAA8-4649-B3B2-13E30392A376}"/>
              </a:ext>
            </a:extLst>
          </p:cNvPr>
          <p:cNvSpPr txBox="1"/>
          <p:nvPr/>
        </p:nvSpPr>
        <p:spPr>
          <a:xfrm>
            <a:off x="532081" y="2458850"/>
            <a:ext cx="2536530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dirty="0"/>
              <a:t>LOREM IPSUM</a:t>
            </a:r>
          </a:p>
        </p:txBody>
      </p:sp>
      <p:sp>
        <p:nvSpPr>
          <p:cNvPr id="51" name="Rectangle: Rounded Corners 50">
            <a:extLst>
              <a:ext uri="{FF2B5EF4-FFF2-40B4-BE49-F238E27FC236}">
                <a16:creationId xmlns="" xmlns:a16="http://schemas.microsoft.com/office/drawing/2014/main" id="{79ADD37E-BAB0-47D1-AC77-DC57886BBB21}"/>
              </a:ext>
            </a:extLst>
          </p:cNvPr>
          <p:cNvSpPr/>
          <p:nvPr/>
        </p:nvSpPr>
        <p:spPr>
          <a:xfrm>
            <a:off x="864240" y="4675377"/>
            <a:ext cx="1837971" cy="420363"/>
          </a:xfrm>
          <a:prstGeom prst="round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52" name="Rectangle: Rounded Corners 51">
            <a:extLst>
              <a:ext uri="{FF2B5EF4-FFF2-40B4-BE49-F238E27FC236}">
                <a16:creationId xmlns="" xmlns:a16="http://schemas.microsoft.com/office/drawing/2014/main" id="{D15E41DA-D1FF-49A4-9CA4-59B452C5FC95}"/>
              </a:ext>
            </a:extLst>
          </p:cNvPr>
          <p:cNvSpPr/>
          <p:nvPr/>
        </p:nvSpPr>
        <p:spPr>
          <a:xfrm>
            <a:off x="864240" y="5271287"/>
            <a:ext cx="1837971" cy="420363"/>
          </a:xfrm>
          <a:prstGeom prst="round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="" xmlns:a16="http://schemas.microsoft.com/office/drawing/2014/main" id="{F686E2CF-539B-4A71-9B3C-498F4CC96C50}"/>
              </a:ext>
            </a:extLst>
          </p:cNvPr>
          <p:cNvSpPr/>
          <p:nvPr/>
        </p:nvSpPr>
        <p:spPr>
          <a:xfrm>
            <a:off x="3369577" y="2182666"/>
            <a:ext cx="5452847" cy="378950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4" name="Rectangle: Rounded Corners 53">
            <a:extLst>
              <a:ext uri="{FF2B5EF4-FFF2-40B4-BE49-F238E27FC236}">
                <a16:creationId xmlns="" xmlns:a16="http://schemas.microsoft.com/office/drawing/2014/main" id="{490498F5-2781-42D7-89A3-327512EB6560}"/>
              </a:ext>
            </a:extLst>
          </p:cNvPr>
          <p:cNvSpPr/>
          <p:nvPr/>
        </p:nvSpPr>
        <p:spPr>
          <a:xfrm>
            <a:off x="3745131" y="2887641"/>
            <a:ext cx="1837971" cy="420363"/>
          </a:xfrm>
          <a:prstGeom prst="round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55" name="Rectangle: Rounded Corners 54">
            <a:extLst>
              <a:ext uri="{FF2B5EF4-FFF2-40B4-BE49-F238E27FC236}">
                <a16:creationId xmlns="" xmlns:a16="http://schemas.microsoft.com/office/drawing/2014/main" id="{34910625-FF99-4D1C-A793-D314E7073B2C}"/>
              </a:ext>
            </a:extLst>
          </p:cNvPr>
          <p:cNvSpPr/>
          <p:nvPr/>
        </p:nvSpPr>
        <p:spPr>
          <a:xfrm>
            <a:off x="3745131" y="4079465"/>
            <a:ext cx="1837971" cy="420363"/>
          </a:xfrm>
          <a:prstGeom prst="round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56" name="Rectangle: Rounded Corners 55">
            <a:extLst>
              <a:ext uri="{FF2B5EF4-FFF2-40B4-BE49-F238E27FC236}">
                <a16:creationId xmlns="" xmlns:a16="http://schemas.microsoft.com/office/drawing/2014/main" id="{83E61CC9-2782-4E2B-AFBB-11F1281F2A19}"/>
              </a:ext>
            </a:extLst>
          </p:cNvPr>
          <p:cNvSpPr/>
          <p:nvPr/>
        </p:nvSpPr>
        <p:spPr>
          <a:xfrm>
            <a:off x="3745131" y="3483553"/>
            <a:ext cx="1837971" cy="420363"/>
          </a:xfrm>
          <a:prstGeom prst="round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="" xmlns:a16="http://schemas.microsoft.com/office/drawing/2014/main" id="{D2DD4D59-83F7-492D-944C-8C33BF3E575E}"/>
              </a:ext>
            </a:extLst>
          </p:cNvPr>
          <p:cNvSpPr txBox="1"/>
          <p:nvPr/>
        </p:nvSpPr>
        <p:spPr>
          <a:xfrm>
            <a:off x="3409251" y="2458850"/>
            <a:ext cx="5373499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dirty="0"/>
              <a:t>LOREM IPSUM</a:t>
            </a:r>
          </a:p>
        </p:txBody>
      </p:sp>
      <p:sp>
        <p:nvSpPr>
          <p:cNvPr id="60" name="Rectangle: Rounded Corners 59">
            <a:extLst>
              <a:ext uri="{FF2B5EF4-FFF2-40B4-BE49-F238E27FC236}">
                <a16:creationId xmlns="" xmlns:a16="http://schemas.microsoft.com/office/drawing/2014/main" id="{255D3E4D-82E9-4587-A689-A3F0C986C576}"/>
              </a:ext>
            </a:extLst>
          </p:cNvPr>
          <p:cNvSpPr/>
          <p:nvPr/>
        </p:nvSpPr>
        <p:spPr>
          <a:xfrm>
            <a:off x="6608900" y="2887641"/>
            <a:ext cx="1837971" cy="420363"/>
          </a:xfrm>
          <a:prstGeom prst="round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="" xmlns:a16="http://schemas.microsoft.com/office/drawing/2014/main" id="{F43A2144-8362-4CC4-BAD4-4240FE975009}"/>
              </a:ext>
            </a:extLst>
          </p:cNvPr>
          <p:cNvSpPr/>
          <p:nvPr/>
        </p:nvSpPr>
        <p:spPr>
          <a:xfrm>
            <a:off x="9097114" y="2182666"/>
            <a:ext cx="2589077" cy="378950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4" name="Rectangle: Rounded Corners 63">
            <a:extLst>
              <a:ext uri="{FF2B5EF4-FFF2-40B4-BE49-F238E27FC236}">
                <a16:creationId xmlns="" xmlns:a16="http://schemas.microsoft.com/office/drawing/2014/main" id="{16A80071-A413-4A90-9E6A-37BC7CB1BD8C}"/>
              </a:ext>
            </a:extLst>
          </p:cNvPr>
          <p:cNvSpPr/>
          <p:nvPr/>
        </p:nvSpPr>
        <p:spPr>
          <a:xfrm>
            <a:off x="9455547" y="2887641"/>
            <a:ext cx="1837971" cy="420363"/>
          </a:xfrm>
          <a:prstGeom prst="round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65" name="Rectangle: Rounded Corners 64">
            <a:extLst>
              <a:ext uri="{FF2B5EF4-FFF2-40B4-BE49-F238E27FC236}">
                <a16:creationId xmlns="" xmlns:a16="http://schemas.microsoft.com/office/drawing/2014/main" id="{38CDE3A9-F737-4FD0-A8A4-C03FCB426B9F}"/>
              </a:ext>
            </a:extLst>
          </p:cNvPr>
          <p:cNvSpPr/>
          <p:nvPr/>
        </p:nvSpPr>
        <p:spPr>
          <a:xfrm>
            <a:off x="9455547" y="4079465"/>
            <a:ext cx="1837971" cy="420363"/>
          </a:xfrm>
          <a:prstGeom prst="round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66" name="Rectangle: Rounded Corners 65">
            <a:extLst>
              <a:ext uri="{FF2B5EF4-FFF2-40B4-BE49-F238E27FC236}">
                <a16:creationId xmlns="" xmlns:a16="http://schemas.microsoft.com/office/drawing/2014/main" id="{E28F7FE6-63CD-4EB0-99BB-85868E1D66B1}"/>
              </a:ext>
            </a:extLst>
          </p:cNvPr>
          <p:cNvSpPr/>
          <p:nvPr/>
        </p:nvSpPr>
        <p:spPr>
          <a:xfrm>
            <a:off x="9455547" y="3483553"/>
            <a:ext cx="1837971" cy="420363"/>
          </a:xfrm>
          <a:prstGeom prst="round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="" xmlns:a16="http://schemas.microsoft.com/office/drawing/2014/main" id="{E45200D9-7084-43F0-81AE-0F9A112F5655}"/>
              </a:ext>
            </a:extLst>
          </p:cNvPr>
          <p:cNvSpPr txBox="1"/>
          <p:nvPr/>
        </p:nvSpPr>
        <p:spPr>
          <a:xfrm>
            <a:off x="9123388" y="2458850"/>
            <a:ext cx="2536530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dirty="0"/>
              <a:t>LOREM IPSUM</a:t>
            </a:r>
          </a:p>
        </p:txBody>
      </p:sp>
      <p:sp>
        <p:nvSpPr>
          <p:cNvPr id="68" name="Rectangle: Rounded Corners 67">
            <a:extLst>
              <a:ext uri="{FF2B5EF4-FFF2-40B4-BE49-F238E27FC236}">
                <a16:creationId xmlns="" xmlns:a16="http://schemas.microsoft.com/office/drawing/2014/main" id="{75B39BC6-7722-459D-904B-9615539F0FAD}"/>
              </a:ext>
            </a:extLst>
          </p:cNvPr>
          <p:cNvSpPr/>
          <p:nvPr/>
        </p:nvSpPr>
        <p:spPr>
          <a:xfrm>
            <a:off x="9455547" y="4675377"/>
            <a:ext cx="1837971" cy="420363"/>
          </a:xfrm>
          <a:prstGeom prst="round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</a:rPr>
              <a:t>Lorem ipsum</a:t>
            </a:r>
          </a:p>
        </p:txBody>
      </p:sp>
    </p:spTree>
    <p:extLst>
      <p:ext uri="{BB962C8B-B14F-4D97-AF65-F5344CB8AC3E}">
        <p14:creationId xmlns:p14="http://schemas.microsoft.com/office/powerpoint/2010/main" val="40700190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>
            <a:off x="11004884" y="6356350"/>
            <a:ext cx="365125" cy="365125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Date Placeholder 43">
            <a:extLst>
              <a:ext uri="{FF2B5EF4-FFF2-40B4-BE49-F238E27FC236}">
                <a16:creationId xmlns="" xmlns:a16="http://schemas.microsoft.com/office/drawing/2014/main" id="{F5517BBF-261E-457C-8681-697D8C729BC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14350" y="6356350"/>
            <a:ext cx="2743200" cy="365125"/>
          </a:xfrm>
        </p:spPr>
        <p:txBody>
          <a:bodyPr/>
          <a:lstStyle/>
          <a:p>
            <a:fld id="{DDB9BF6F-78CF-48B3-88B0-081B4F6E6E6C}" type="datetime1">
              <a:rPr lang="en-US" smtClean="0">
                <a:solidFill>
                  <a:schemeClr val="tx1"/>
                </a:solidFill>
              </a:rPr>
              <a:t>7/21/2022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67B198E-62F0-4DF4-B472-EDDBC61C4D4D}"/>
              </a:ext>
            </a:extLst>
          </p:cNvPr>
          <p:cNvSpPr txBox="1"/>
          <p:nvPr/>
        </p:nvSpPr>
        <p:spPr>
          <a:xfrm>
            <a:off x="2352106" y="234148"/>
            <a:ext cx="7487789" cy="492443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3200" dirty="0">
                <a:solidFill>
                  <a:srgbClr val="7C203A"/>
                </a:solidFill>
                <a:latin typeface="+mj-lt"/>
              </a:rPr>
              <a:t>BLOCKCHAIN LIFECYCLE</a:t>
            </a:r>
            <a:endParaRPr lang="id-ID" sz="3200" dirty="0">
              <a:solidFill>
                <a:srgbClr val="7C203A"/>
              </a:solidFill>
              <a:latin typeface="+mj-lt"/>
            </a:endParaRPr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2"/>
          </p:nvPr>
        </p:nvSpPr>
        <p:spPr>
          <a:xfrm>
            <a:off x="8594558" y="6356350"/>
            <a:ext cx="2743200" cy="365125"/>
          </a:xfrm>
        </p:spPr>
        <p:txBody>
          <a:bodyPr/>
          <a:lstStyle/>
          <a:p>
            <a:fld id="{9FE7C251-D6ED-4C4E-A362-F0251D2345FB}" type="slidenum">
              <a:rPr lang="id-ID" smtClean="0">
                <a:solidFill>
                  <a:schemeClr val="bg1"/>
                </a:solidFill>
              </a:rPr>
              <a:t>8</a:t>
            </a:fld>
            <a:endParaRPr lang="id-ID" dirty="0">
              <a:solidFill>
                <a:schemeClr val="bg1"/>
              </a:solidFill>
            </a:endParaRPr>
          </a:p>
        </p:txBody>
      </p:sp>
      <p:grpSp>
        <p:nvGrpSpPr>
          <p:cNvPr id="31" name="Group 30">
            <a:extLst>
              <a:ext uri="{FF2B5EF4-FFF2-40B4-BE49-F238E27FC236}">
                <a16:creationId xmlns="" xmlns:a16="http://schemas.microsoft.com/office/drawing/2014/main" id="{11B1D43F-61EC-4FDE-B2FE-45452180B679}"/>
              </a:ext>
            </a:extLst>
          </p:cNvPr>
          <p:cNvGrpSpPr/>
          <p:nvPr/>
        </p:nvGrpSpPr>
        <p:grpSpPr>
          <a:xfrm>
            <a:off x="3597448" y="1028438"/>
            <a:ext cx="4997110" cy="5054724"/>
            <a:chOff x="3220284" y="2058488"/>
            <a:chExt cx="2709781" cy="2741024"/>
          </a:xfrm>
          <a:solidFill>
            <a:schemeClr val="bg1">
              <a:lumMod val="85000"/>
            </a:schemeClr>
          </a:solidFill>
        </p:grpSpPr>
        <p:sp>
          <p:nvSpPr>
            <p:cNvPr id="32" name="Freeform 5">
              <a:extLst>
                <a:ext uri="{FF2B5EF4-FFF2-40B4-BE49-F238E27FC236}">
                  <a16:creationId xmlns="" xmlns:a16="http://schemas.microsoft.com/office/drawing/2014/main" id="{964CDD34-D7AF-45C3-B78E-4559A492F240}"/>
                </a:ext>
              </a:extLst>
            </p:cNvPr>
            <p:cNvSpPr>
              <a:spLocks/>
            </p:cNvSpPr>
            <p:nvPr/>
          </p:nvSpPr>
          <p:spPr bwMode="auto">
            <a:xfrm rot="1800000">
              <a:off x="4573588" y="2363723"/>
              <a:ext cx="1057275" cy="304800"/>
            </a:xfrm>
            <a:custGeom>
              <a:avLst/>
              <a:gdLst>
                <a:gd name="T0" fmla="*/ 82 w 163"/>
                <a:gd name="T1" fmla="*/ 32 h 47"/>
                <a:gd name="T2" fmla="*/ 146 w 163"/>
                <a:gd name="T3" fmla="*/ 47 h 47"/>
                <a:gd name="T4" fmla="*/ 163 w 163"/>
                <a:gd name="T5" fmla="*/ 18 h 47"/>
                <a:gd name="T6" fmla="*/ 82 w 163"/>
                <a:gd name="T7" fmla="*/ 0 h 47"/>
                <a:gd name="T8" fmla="*/ 0 w 163"/>
                <a:gd name="T9" fmla="*/ 18 h 47"/>
                <a:gd name="T10" fmla="*/ 17 w 163"/>
                <a:gd name="T11" fmla="*/ 47 h 47"/>
                <a:gd name="T12" fmla="*/ 82 w 163"/>
                <a:gd name="T13" fmla="*/ 32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3" h="47">
                  <a:moveTo>
                    <a:pt x="82" y="32"/>
                  </a:moveTo>
                  <a:cubicBezTo>
                    <a:pt x="105" y="32"/>
                    <a:pt x="127" y="38"/>
                    <a:pt x="146" y="47"/>
                  </a:cubicBezTo>
                  <a:cubicBezTo>
                    <a:pt x="163" y="18"/>
                    <a:pt x="163" y="18"/>
                    <a:pt x="163" y="18"/>
                  </a:cubicBezTo>
                  <a:cubicBezTo>
                    <a:pt x="138" y="6"/>
                    <a:pt x="111" y="0"/>
                    <a:pt x="82" y="0"/>
                  </a:cubicBezTo>
                  <a:cubicBezTo>
                    <a:pt x="52" y="0"/>
                    <a:pt x="25" y="6"/>
                    <a:pt x="0" y="18"/>
                  </a:cubicBezTo>
                  <a:cubicBezTo>
                    <a:pt x="17" y="47"/>
                    <a:pt x="17" y="47"/>
                    <a:pt x="17" y="47"/>
                  </a:cubicBezTo>
                  <a:cubicBezTo>
                    <a:pt x="36" y="38"/>
                    <a:pt x="58" y="32"/>
                    <a:pt x="82" y="32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6">
              <a:extLst>
                <a:ext uri="{FF2B5EF4-FFF2-40B4-BE49-F238E27FC236}">
                  <a16:creationId xmlns="" xmlns:a16="http://schemas.microsoft.com/office/drawing/2014/main" id="{E8E938D5-E2C6-407B-B3A1-A29C6F3050C8}"/>
                </a:ext>
              </a:extLst>
            </p:cNvPr>
            <p:cNvSpPr>
              <a:spLocks/>
            </p:cNvSpPr>
            <p:nvPr/>
          </p:nvSpPr>
          <p:spPr bwMode="auto">
            <a:xfrm rot="1800000">
              <a:off x="4760078" y="3885112"/>
              <a:ext cx="628650" cy="914400"/>
            </a:xfrm>
            <a:custGeom>
              <a:avLst/>
              <a:gdLst>
                <a:gd name="T0" fmla="*/ 65 w 97"/>
                <a:gd name="T1" fmla="*/ 0 h 141"/>
                <a:gd name="T2" fmla="*/ 0 w 97"/>
                <a:gd name="T3" fmla="*/ 113 h 141"/>
                <a:gd name="T4" fmla="*/ 16 w 97"/>
                <a:gd name="T5" fmla="*/ 141 h 141"/>
                <a:gd name="T6" fmla="*/ 97 w 97"/>
                <a:gd name="T7" fmla="*/ 0 h 141"/>
                <a:gd name="T8" fmla="*/ 65 w 97"/>
                <a:gd name="T9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7" h="141">
                  <a:moveTo>
                    <a:pt x="65" y="0"/>
                  </a:moveTo>
                  <a:cubicBezTo>
                    <a:pt x="61" y="47"/>
                    <a:pt x="36" y="87"/>
                    <a:pt x="0" y="113"/>
                  </a:cubicBezTo>
                  <a:cubicBezTo>
                    <a:pt x="16" y="141"/>
                    <a:pt x="16" y="141"/>
                    <a:pt x="16" y="141"/>
                  </a:cubicBezTo>
                  <a:cubicBezTo>
                    <a:pt x="62" y="110"/>
                    <a:pt x="93" y="59"/>
                    <a:pt x="97" y="0"/>
                  </a:cubicBezTo>
                  <a:lnTo>
                    <a:pt x="65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7">
              <a:extLst>
                <a:ext uri="{FF2B5EF4-FFF2-40B4-BE49-F238E27FC236}">
                  <a16:creationId xmlns="" xmlns:a16="http://schemas.microsoft.com/office/drawing/2014/main" id="{F5E25377-F757-4BFD-94F2-B74BD7EE9262}"/>
                </a:ext>
              </a:extLst>
            </p:cNvPr>
            <p:cNvSpPr>
              <a:spLocks/>
            </p:cNvSpPr>
            <p:nvPr/>
          </p:nvSpPr>
          <p:spPr bwMode="auto">
            <a:xfrm rot="1800000">
              <a:off x="5301415" y="2947488"/>
              <a:ext cx="628650" cy="914400"/>
            </a:xfrm>
            <a:custGeom>
              <a:avLst/>
              <a:gdLst>
                <a:gd name="T0" fmla="*/ 65 w 97"/>
                <a:gd name="T1" fmla="*/ 141 h 141"/>
                <a:gd name="T2" fmla="*/ 97 w 97"/>
                <a:gd name="T3" fmla="*/ 141 h 141"/>
                <a:gd name="T4" fmla="*/ 16 w 97"/>
                <a:gd name="T5" fmla="*/ 0 h 141"/>
                <a:gd name="T6" fmla="*/ 0 w 97"/>
                <a:gd name="T7" fmla="*/ 28 h 141"/>
                <a:gd name="T8" fmla="*/ 65 w 97"/>
                <a:gd name="T9" fmla="*/ 141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7" h="141">
                  <a:moveTo>
                    <a:pt x="65" y="141"/>
                  </a:moveTo>
                  <a:cubicBezTo>
                    <a:pt x="97" y="141"/>
                    <a:pt x="97" y="141"/>
                    <a:pt x="97" y="141"/>
                  </a:cubicBezTo>
                  <a:cubicBezTo>
                    <a:pt x="93" y="82"/>
                    <a:pt x="62" y="31"/>
                    <a:pt x="16" y="0"/>
                  </a:cubicBezTo>
                  <a:cubicBezTo>
                    <a:pt x="0" y="28"/>
                    <a:pt x="0" y="28"/>
                    <a:pt x="0" y="28"/>
                  </a:cubicBezTo>
                  <a:cubicBezTo>
                    <a:pt x="36" y="54"/>
                    <a:pt x="61" y="94"/>
                    <a:pt x="65" y="14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8">
              <a:extLst>
                <a:ext uri="{FF2B5EF4-FFF2-40B4-BE49-F238E27FC236}">
                  <a16:creationId xmlns="" xmlns:a16="http://schemas.microsoft.com/office/drawing/2014/main" id="{4BB600D0-6D2D-4AFD-BDEA-B5853239B073}"/>
                </a:ext>
              </a:extLst>
            </p:cNvPr>
            <p:cNvSpPr>
              <a:spLocks/>
            </p:cNvSpPr>
            <p:nvPr/>
          </p:nvSpPr>
          <p:spPr bwMode="auto">
            <a:xfrm rot="1800000">
              <a:off x="3761622" y="2058488"/>
              <a:ext cx="628650" cy="914400"/>
            </a:xfrm>
            <a:custGeom>
              <a:avLst/>
              <a:gdLst>
                <a:gd name="T0" fmla="*/ 97 w 97"/>
                <a:gd name="T1" fmla="*/ 28 h 141"/>
                <a:gd name="T2" fmla="*/ 81 w 97"/>
                <a:gd name="T3" fmla="*/ 0 h 141"/>
                <a:gd name="T4" fmla="*/ 0 w 97"/>
                <a:gd name="T5" fmla="*/ 141 h 141"/>
                <a:gd name="T6" fmla="*/ 32 w 97"/>
                <a:gd name="T7" fmla="*/ 141 h 141"/>
                <a:gd name="T8" fmla="*/ 97 w 97"/>
                <a:gd name="T9" fmla="*/ 28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7" h="141">
                  <a:moveTo>
                    <a:pt x="97" y="28"/>
                  </a:moveTo>
                  <a:cubicBezTo>
                    <a:pt x="81" y="0"/>
                    <a:pt x="81" y="0"/>
                    <a:pt x="81" y="0"/>
                  </a:cubicBezTo>
                  <a:cubicBezTo>
                    <a:pt x="35" y="31"/>
                    <a:pt x="4" y="82"/>
                    <a:pt x="0" y="141"/>
                  </a:cubicBezTo>
                  <a:cubicBezTo>
                    <a:pt x="32" y="141"/>
                    <a:pt x="32" y="141"/>
                    <a:pt x="32" y="141"/>
                  </a:cubicBezTo>
                  <a:cubicBezTo>
                    <a:pt x="36" y="94"/>
                    <a:pt x="61" y="54"/>
                    <a:pt x="97" y="28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9">
              <a:extLst>
                <a:ext uri="{FF2B5EF4-FFF2-40B4-BE49-F238E27FC236}">
                  <a16:creationId xmlns="" xmlns:a16="http://schemas.microsoft.com/office/drawing/2014/main" id="{68938944-980E-47FA-B25B-61A7EEB12750}"/>
                </a:ext>
              </a:extLst>
            </p:cNvPr>
            <p:cNvSpPr>
              <a:spLocks/>
            </p:cNvSpPr>
            <p:nvPr/>
          </p:nvSpPr>
          <p:spPr bwMode="auto">
            <a:xfrm rot="1800000">
              <a:off x="3220284" y="2996112"/>
              <a:ext cx="628650" cy="914400"/>
            </a:xfrm>
            <a:custGeom>
              <a:avLst/>
              <a:gdLst>
                <a:gd name="T0" fmla="*/ 81 w 97"/>
                <a:gd name="T1" fmla="*/ 141 h 141"/>
                <a:gd name="T2" fmla="*/ 97 w 97"/>
                <a:gd name="T3" fmla="*/ 113 h 141"/>
                <a:gd name="T4" fmla="*/ 32 w 97"/>
                <a:gd name="T5" fmla="*/ 0 h 141"/>
                <a:gd name="T6" fmla="*/ 0 w 97"/>
                <a:gd name="T7" fmla="*/ 0 h 141"/>
                <a:gd name="T8" fmla="*/ 81 w 97"/>
                <a:gd name="T9" fmla="*/ 141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7" h="141">
                  <a:moveTo>
                    <a:pt x="81" y="141"/>
                  </a:moveTo>
                  <a:cubicBezTo>
                    <a:pt x="97" y="113"/>
                    <a:pt x="97" y="113"/>
                    <a:pt x="97" y="113"/>
                  </a:cubicBezTo>
                  <a:cubicBezTo>
                    <a:pt x="61" y="87"/>
                    <a:pt x="36" y="47"/>
                    <a:pt x="32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4" y="59"/>
                    <a:pt x="35" y="110"/>
                    <a:pt x="81" y="141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0">
              <a:extLst>
                <a:ext uri="{FF2B5EF4-FFF2-40B4-BE49-F238E27FC236}">
                  <a16:creationId xmlns="" xmlns:a16="http://schemas.microsoft.com/office/drawing/2014/main" id="{4DBEAE87-D229-453C-9EE3-9A0A7B02B927}"/>
                </a:ext>
              </a:extLst>
            </p:cNvPr>
            <p:cNvSpPr>
              <a:spLocks/>
            </p:cNvSpPr>
            <p:nvPr/>
          </p:nvSpPr>
          <p:spPr bwMode="auto">
            <a:xfrm rot="1800000">
              <a:off x="3519488" y="4189478"/>
              <a:ext cx="1057275" cy="304800"/>
            </a:xfrm>
            <a:custGeom>
              <a:avLst/>
              <a:gdLst>
                <a:gd name="T0" fmla="*/ 163 w 163"/>
                <a:gd name="T1" fmla="*/ 29 h 47"/>
                <a:gd name="T2" fmla="*/ 146 w 163"/>
                <a:gd name="T3" fmla="*/ 0 h 47"/>
                <a:gd name="T4" fmla="*/ 82 w 163"/>
                <a:gd name="T5" fmla="*/ 15 h 47"/>
                <a:gd name="T6" fmla="*/ 17 w 163"/>
                <a:gd name="T7" fmla="*/ 0 h 47"/>
                <a:gd name="T8" fmla="*/ 0 w 163"/>
                <a:gd name="T9" fmla="*/ 29 h 47"/>
                <a:gd name="T10" fmla="*/ 82 w 163"/>
                <a:gd name="T11" fmla="*/ 47 h 47"/>
                <a:gd name="T12" fmla="*/ 163 w 163"/>
                <a:gd name="T13" fmla="*/ 29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3" h="47">
                  <a:moveTo>
                    <a:pt x="163" y="29"/>
                  </a:moveTo>
                  <a:cubicBezTo>
                    <a:pt x="146" y="0"/>
                    <a:pt x="146" y="0"/>
                    <a:pt x="146" y="0"/>
                  </a:cubicBezTo>
                  <a:cubicBezTo>
                    <a:pt x="127" y="9"/>
                    <a:pt x="105" y="15"/>
                    <a:pt x="82" y="15"/>
                  </a:cubicBezTo>
                  <a:cubicBezTo>
                    <a:pt x="58" y="15"/>
                    <a:pt x="36" y="9"/>
                    <a:pt x="17" y="0"/>
                  </a:cubicBezTo>
                  <a:cubicBezTo>
                    <a:pt x="0" y="29"/>
                    <a:pt x="0" y="29"/>
                    <a:pt x="0" y="29"/>
                  </a:cubicBezTo>
                  <a:cubicBezTo>
                    <a:pt x="25" y="41"/>
                    <a:pt x="52" y="47"/>
                    <a:pt x="82" y="47"/>
                  </a:cubicBezTo>
                  <a:cubicBezTo>
                    <a:pt x="111" y="47"/>
                    <a:pt x="138" y="41"/>
                    <a:pt x="163" y="29"/>
                  </a:cubicBez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" name="Oval 2">
            <a:extLst>
              <a:ext uri="{FF2B5EF4-FFF2-40B4-BE49-F238E27FC236}">
                <a16:creationId xmlns="" xmlns:a16="http://schemas.microsoft.com/office/drawing/2014/main" id="{EEB676A1-0D6D-4D3B-A264-247299B2ED7A}"/>
              </a:ext>
            </a:extLst>
          </p:cNvPr>
          <p:cNvSpPr/>
          <p:nvPr/>
        </p:nvSpPr>
        <p:spPr>
          <a:xfrm>
            <a:off x="4471465" y="1115572"/>
            <a:ext cx="838905" cy="838905"/>
          </a:xfrm>
          <a:prstGeom prst="ellipse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02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="" xmlns:a16="http://schemas.microsoft.com/office/drawing/2014/main" id="{9871D55F-AB01-44E8-8CEE-0BAAA009482E}"/>
              </a:ext>
            </a:extLst>
          </p:cNvPr>
          <p:cNvSpPr/>
          <p:nvPr/>
        </p:nvSpPr>
        <p:spPr>
          <a:xfrm>
            <a:off x="6881631" y="1115572"/>
            <a:ext cx="838905" cy="838905"/>
          </a:xfrm>
          <a:prstGeom prst="ellipse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03</a:t>
            </a:r>
          </a:p>
        </p:txBody>
      </p:sp>
      <p:sp>
        <p:nvSpPr>
          <p:cNvPr id="81" name="Oval 80">
            <a:extLst>
              <a:ext uri="{FF2B5EF4-FFF2-40B4-BE49-F238E27FC236}">
                <a16:creationId xmlns="" xmlns:a16="http://schemas.microsoft.com/office/drawing/2014/main" id="{C6C407BF-F6E9-4BCD-B446-608622D85613}"/>
              </a:ext>
            </a:extLst>
          </p:cNvPr>
          <p:cNvSpPr/>
          <p:nvPr/>
        </p:nvSpPr>
        <p:spPr>
          <a:xfrm>
            <a:off x="4471465" y="5110217"/>
            <a:ext cx="838905" cy="838905"/>
          </a:xfrm>
          <a:prstGeom prst="ellipse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06</a:t>
            </a:r>
          </a:p>
        </p:txBody>
      </p:sp>
      <p:sp>
        <p:nvSpPr>
          <p:cNvPr id="82" name="Oval 81">
            <a:extLst>
              <a:ext uri="{FF2B5EF4-FFF2-40B4-BE49-F238E27FC236}">
                <a16:creationId xmlns="" xmlns:a16="http://schemas.microsoft.com/office/drawing/2014/main" id="{652454AC-B869-4433-9162-B7E1FD02F6CA}"/>
              </a:ext>
            </a:extLst>
          </p:cNvPr>
          <p:cNvSpPr/>
          <p:nvPr/>
        </p:nvSpPr>
        <p:spPr>
          <a:xfrm>
            <a:off x="6881631" y="5110217"/>
            <a:ext cx="838905" cy="838905"/>
          </a:xfrm>
          <a:prstGeom prst="ellipse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05</a:t>
            </a:r>
          </a:p>
        </p:txBody>
      </p:sp>
      <p:sp>
        <p:nvSpPr>
          <p:cNvPr id="83" name="Oval 82">
            <a:extLst>
              <a:ext uri="{FF2B5EF4-FFF2-40B4-BE49-F238E27FC236}">
                <a16:creationId xmlns="" xmlns:a16="http://schemas.microsoft.com/office/drawing/2014/main" id="{321F0B75-7DFD-4A3D-B792-B80A69D2F0E8}"/>
              </a:ext>
            </a:extLst>
          </p:cNvPr>
          <p:cNvSpPr/>
          <p:nvPr/>
        </p:nvSpPr>
        <p:spPr>
          <a:xfrm>
            <a:off x="8026194" y="3136348"/>
            <a:ext cx="838905" cy="838905"/>
          </a:xfrm>
          <a:prstGeom prst="ellipse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04</a:t>
            </a:r>
          </a:p>
        </p:txBody>
      </p:sp>
      <p:sp>
        <p:nvSpPr>
          <p:cNvPr id="84" name="Oval 83">
            <a:extLst>
              <a:ext uri="{FF2B5EF4-FFF2-40B4-BE49-F238E27FC236}">
                <a16:creationId xmlns="" xmlns:a16="http://schemas.microsoft.com/office/drawing/2014/main" id="{B4C414C1-EF00-4848-86A7-88F66FA0196B}"/>
              </a:ext>
            </a:extLst>
          </p:cNvPr>
          <p:cNvSpPr/>
          <p:nvPr/>
        </p:nvSpPr>
        <p:spPr>
          <a:xfrm>
            <a:off x="3338190" y="3136348"/>
            <a:ext cx="838905" cy="838905"/>
          </a:xfrm>
          <a:prstGeom prst="ellipse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01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="" xmlns:a16="http://schemas.microsoft.com/office/drawing/2014/main" id="{68A406B5-1CC4-4A76-B281-62ED91AE2EDA}"/>
              </a:ext>
            </a:extLst>
          </p:cNvPr>
          <p:cNvSpPr/>
          <p:nvPr/>
        </p:nvSpPr>
        <p:spPr>
          <a:xfrm>
            <a:off x="1562945" y="1273414"/>
            <a:ext cx="2743200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r"/>
            <a:r>
              <a:rPr lang="id-ID" sz="1400" dirty="0"/>
              <a:t>Lorem ipsum dolor sit amet, consectetur adipiscing elit. 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="" xmlns:a16="http://schemas.microsoft.com/office/drawing/2014/main" id="{D1CDF0E7-C015-4612-A094-343D43534E31}"/>
              </a:ext>
            </a:extLst>
          </p:cNvPr>
          <p:cNvSpPr/>
          <p:nvPr/>
        </p:nvSpPr>
        <p:spPr>
          <a:xfrm>
            <a:off x="1562945" y="5268059"/>
            <a:ext cx="2743200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r"/>
            <a:r>
              <a:rPr lang="id-ID" sz="1400" dirty="0"/>
              <a:t>Lorem ipsum dolor sit amet, consectetur adipiscing elit. 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="" xmlns:a16="http://schemas.microsoft.com/office/drawing/2014/main" id="{435C0F9C-1259-41E8-AB34-945C170FFC1B}"/>
              </a:ext>
            </a:extLst>
          </p:cNvPr>
          <p:cNvSpPr/>
          <p:nvPr/>
        </p:nvSpPr>
        <p:spPr>
          <a:xfrm>
            <a:off x="7885855" y="1273414"/>
            <a:ext cx="2743200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="" xmlns:a16="http://schemas.microsoft.com/office/drawing/2014/main" id="{FE4B2F76-F021-4394-AC66-699F5D2BF9BF}"/>
              </a:ext>
            </a:extLst>
          </p:cNvPr>
          <p:cNvSpPr/>
          <p:nvPr/>
        </p:nvSpPr>
        <p:spPr>
          <a:xfrm>
            <a:off x="7885855" y="5268059"/>
            <a:ext cx="2743200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</a:t>
            </a:r>
          </a:p>
        </p:txBody>
      </p:sp>
      <p:sp>
        <p:nvSpPr>
          <p:cNvPr id="89" name="Rectangle 88">
            <a:extLst>
              <a:ext uri="{FF2B5EF4-FFF2-40B4-BE49-F238E27FC236}">
                <a16:creationId xmlns="" xmlns:a16="http://schemas.microsoft.com/office/drawing/2014/main" id="{918FC967-35C0-43CD-975E-F0F8C7ECB477}"/>
              </a:ext>
            </a:extLst>
          </p:cNvPr>
          <p:cNvSpPr/>
          <p:nvPr/>
        </p:nvSpPr>
        <p:spPr>
          <a:xfrm>
            <a:off x="9046806" y="3294190"/>
            <a:ext cx="2743200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r>
              <a:rPr lang="id-ID" sz="1400" dirty="0"/>
              <a:t>Lorem ipsum dolor sit amet, consectetur adipiscing elit. </a:t>
            </a:r>
          </a:p>
        </p:txBody>
      </p:sp>
      <p:sp>
        <p:nvSpPr>
          <p:cNvPr id="90" name="Rectangle 89">
            <a:extLst>
              <a:ext uri="{FF2B5EF4-FFF2-40B4-BE49-F238E27FC236}">
                <a16:creationId xmlns="" xmlns:a16="http://schemas.microsoft.com/office/drawing/2014/main" id="{A62AA8E2-D2B5-42C3-ACE4-ABB98631E19B}"/>
              </a:ext>
            </a:extLst>
          </p:cNvPr>
          <p:cNvSpPr/>
          <p:nvPr/>
        </p:nvSpPr>
        <p:spPr>
          <a:xfrm>
            <a:off x="401994" y="3294190"/>
            <a:ext cx="2743200" cy="523220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r"/>
            <a:r>
              <a:rPr lang="id-ID" sz="1400" dirty="0"/>
              <a:t>Lorem ipsum dolor sit amet, consectetur adipiscing elit. </a:t>
            </a:r>
          </a:p>
        </p:txBody>
      </p:sp>
    </p:spTree>
    <p:extLst>
      <p:ext uri="{BB962C8B-B14F-4D97-AF65-F5344CB8AC3E}">
        <p14:creationId xmlns:p14="http://schemas.microsoft.com/office/powerpoint/2010/main" val="272095122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/>
          <p:cNvSpPr/>
          <p:nvPr/>
        </p:nvSpPr>
        <p:spPr>
          <a:xfrm>
            <a:off x="11004884" y="6356350"/>
            <a:ext cx="365125" cy="365125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13398258"/>
              </p:ext>
            </p:extLst>
          </p:nvPr>
        </p:nvGraphicFramePr>
        <p:xfrm>
          <a:off x="1384968" y="993494"/>
          <a:ext cx="9422064" cy="43175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620254">
                  <a:extLst>
                    <a:ext uri="{9D8B030D-6E8A-4147-A177-3AD203B41FA5}">
                      <a16:colId xmlns="" xmlns:a16="http://schemas.microsoft.com/office/drawing/2014/main" val="1937359482"/>
                    </a:ext>
                  </a:extLst>
                </a:gridCol>
                <a:gridCol w="5710988">
                  <a:extLst>
                    <a:ext uri="{9D8B030D-6E8A-4147-A177-3AD203B41FA5}">
                      <a16:colId xmlns="" xmlns:a16="http://schemas.microsoft.com/office/drawing/2014/main" val="48831251"/>
                    </a:ext>
                  </a:extLst>
                </a:gridCol>
                <a:gridCol w="1026694">
                  <a:extLst>
                    <a:ext uri="{9D8B030D-6E8A-4147-A177-3AD203B41FA5}">
                      <a16:colId xmlns="" xmlns:a16="http://schemas.microsoft.com/office/drawing/2014/main" val="4034846624"/>
                    </a:ext>
                  </a:extLst>
                </a:gridCol>
                <a:gridCol w="1064128">
                  <a:extLst>
                    <a:ext uri="{9D8B030D-6E8A-4147-A177-3AD203B41FA5}">
                      <a16:colId xmlns="" xmlns:a16="http://schemas.microsoft.com/office/drawing/2014/main" val="1079132139"/>
                    </a:ext>
                  </a:extLst>
                </a:gridCol>
              </a:tblGrid>
              <a:tr h="431756">
                <a:tc gridSpan="2">
                  <a:txBody>
                    <a:bodyPr/>
                    <a:lstStyle/>
                    <a:p>
                      <a:r>
                        <a:rPr lang="en-US" sz="1600" b="1" dirty="0">
                          <a:solidFill>
                            <a:srgbClr val="7C203A"/>
                          </a:solidFill>
                        </a:rPr>
                        <a:t>COMPLETION 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bg1"/>
                          </a:solidFill>
                        </a:rPr>
                        <a:t>Phase 1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C203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>
                          <a:solidFill>
                            <a:schemeClr val="bg1"/>
                          </a:solidFill>
                        </a:rPr>
                        <a:t>Phase 2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85959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088427730"/>
                  </a:ext>
                </a:extLst>
              </a:tr>
              <a:tr h="431756">
                <a:tc rowSpan="2">
                  <a:txBody>
                    <a:bodyPr/>
                    <a:lstStyle/>
                    <a:p>
                      <a:pPr algn="ctr"/>
                      <a:r>
                        <a:rPr lang="en-US" sz="1400" b="1" dirty="0"/>
                        <a:t>APA Platform</a:t>
                      </a:r>
                    </a:p>
                    <a:p>
                      <a:pPr algn="ctr"/>
                      <a:r>
                        <a:rPr lang="en-US" sz="1400" b="1" dirty="0"/>
                        <a:t>10%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400" dirty="0">
                          <a:cs typeface="Segoe UI" panose="020B0502040204020203" pitchFamily="34" charset="0"/>
                        </a:rPr>
                        <a:t>Lorem ipsum dolor sit amet, consectetur adipiscing elit. </a:t>
                      </a:r>
                      <a:endParaRPr lang="en-US" sz="1400" dirty="0">
                        <a:cs typeface="Segoe UI" panose="020B0502040204020203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5%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4161448020"/>
                  </a:ext>
                </a:extLst>
              </a:tr>
              <a:tr h="43175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400" dirty="0">
                          <a:cs typeface="Segoe UI" panose="020B0502040204020203" pitchFamily="34" charset="0"/>
                        </a:rPr>
                        <a:t>Lorem ipsum dolor sit amet, consectetur adipiscing elit. </a:t>
                      </a:r>
                      <a:endParaRPr lang="en-US" sz="1400" dirty="0">
                        <a:cs typeface="Segoe UI" panose="020B0502040204020203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5%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178830425"/>
                  </a:ext>
                </a:extLst>
              </a:tr>
              <a:tr h="431756">
                <a:tc rowSpan="2">
                  <a:txBody>
                    <a:bodyPr/>
                    <a:lstStyle/>
                    <a:p>
                      <a:pPr algn="ctr"/>
                      <a:r>
                        <a:rPr lang="en-US" sz="1400" b="1" dirty="0"/>
                        <a:t>Marketing</a:t>
                      </a:r>
                    </a:p>
                    <a:p>
                      <a:pPr algn="ctr"/>
                      <a:r>
                        <a:rPr lang="en-US" sz="1400" b="1" dirty="0"/>
                        <a:t>10%-20%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400" dirty="0">
                          <a:cs typeface="Segoe UI" panose="020B0502040204020203" pitchFamily="34" charset="0"/>
                        </a:rPr>
                        <a:t>Lorem ipsum dolor sit amet, consectetur adipiscing elit. </a:t>
                      </a:r>
                      <a:endParaRPr lang="en-US" sz="1400" dirty="0">
                        <a:cs typeface="Segoe UI" panose="020B0502040204020203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448985330"/>
                  </a:ext>
                </a:extLst>
              </a:tr>
              <a:tr h="43175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400" dirty="0">
                          <a:cs typeface="Segoe UI" panose="020B0502040204020203" pitchFamily="34" charset="0"/>
                        </a:rPr>
                        <a:t>Lorem ipsum dolor sit amet, consectetur adipiscing elit. </a:t>
                      </a:r>
                      <a:endParaRPr lang="en-US" sz="1400" dirty="0">
                        <a:cs typeface="Segoe UI" panose="020B0502040204020203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560659535"/>
                  </a:ext>
                </a:extLst>
              </a:tr>
              <a:tr h="431756">
                <a:tc rowSpan="3">
                  <a:txBody>
                    <a:bodyPr/>
                    <a:lstStyle/>
                    <a:p>
                      <a:pPr algn="ctr"/>
                      <a:r>
                        <a:rPr lang="en-US" sz="1400" b="1" dirty="0"/>
                        <a:t>Growth</a:t>
                      </a:r>
                    </a:p>
                    <a:p>
                      <a:pPr algn="ctr"/>
                      <a:r>
                        <a:rPr lang="en-US" sz="1400" b="1" dirty="0"/>
                        <a:t>20%-70%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400" dirty="0">
                          <a:cs typeface="Segoe UI" panose="020B0502040204020203" pitchFamily="34" charset="0"/>
                        </a:rPr>
                        <a:t>Lorem ipsum dolor sit amet, consectetur adipiscing elit. </a:t>
                      </a:r>
                      <a:endParaRPr lang="en-US" sz="1400" dirty="0">
                        <a:cs typeface="Segoe UI" panose="020B0502040204020203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20%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838355892"/>
                  </a:ext>
                </a:extLst>
              </a:tr>
              <a:tr h="43175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400" dirty="0">
                          <a:cs typeface="Segoe UI" panose="020B0502040204020203" pitchFamily="34" charset="0"/>
                        </a:rPr>
                        <a:t>Lorem ipsum dolor sit amet, consectetur adipiscing elit. </a:t>
                      </a:r>
                      <a:endParaRPr lang="en-US" sz="1400" dirty="0">
                        <a:cs typeface="Segoe UI" panose="020B0502040204020203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967866631"/>
                  </a:ext>
                </a:extLst>
              </a:tr>
              <a:tr h="43175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400" dirty="0">
                          <a:cs typeface="Segoe UI" panose="020B0502040204020203" pitchFamily="34" charset="0"/>
                        </a:rPr>
                        <a:t>Lorem ipsum dolor sit amet, consectetur adipiscing elit. </a:t>
                      </a:r>
                      <a:endParaRPr lang="en-US" sz="1400" dirty="0">
                        <a:cs typeface="Segoe UI" panose="020B0502040204020203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052831418"/>
                  </a:ext>
                </a:extLst>
              </a:tr>
              <a:tr h="431756">
                <a:tc rowSpan="2">
                  <a:txBody>
                    <a:bodyPr/>
                    <a:lstStyle/>
                    <a:p>
                      <a:pPr algn="ctr"/>
                      <a:r>
                        <a:rPr lang="en-US" sz="1400" b="1" dirty="0"/>
                        <a:t>Solidification</a:t>
                      </a:r>
                    </a:p>
                    <a:p>
                      <a:pPr algn="ctr"/>
                      <a:r>
                        <a:rPr lang="en-US" sz="1400" b="1" dirty="0"/>
                        <a:t>70%-100%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400" dirty="0">
                          <a:cs typeface="Segoe UI" panose="020B0502040204020203" pitchFamily="34" charset="0"/>
                        </a:rPr>
                        <a:t>Lorem ipsum dolor sit amet, consectetur adipiscing elit. </a:t>
                      </a:r>
                      <a:endParaRPr lang="en-US" sz="1400" dirty="0">
                        <a:cs typeface="Segoe UI" panose="020B0502040204020203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288099996"/>
                  </a:ext>
                </a:extLst>
              </a:tr>
              <a:tr h="431756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400" dirty="0">
                          <a:cs typeface="Segoe UI" panose="020B0502040204020203" pitchFamily="34" charset="0"/>
                        </a:rPr>
                        <a:t>Lorem ipsum dolor sit amet, consectetur adipiscing elit. </a:t>
                      </a:r>
                      <a:endParaRPr lang="en-US" sz="1400" dirty="0">
                        <a:cs typeface="Segoe UI" panose="020B0502040204020203" pitchFamily="34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10%</a:t>
                      </a:r>
                    </a:p>
                  </a:txBody>
                  <a:tcPr anchor="ctr">
                    <a:lnL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792270350"/>
                  </a:ext>
                </a:extLst>
              </a:tr>
            </a:tbl>
          </a:graphicData>
        </a:graphic>
      </p:graphicFrame>
      <p:sp>
        <p:nvSpPr>
          <p:cNvPr id="10" name="Rectangle 9"/>
          <p:cNvSpPr/>
          <p:nvPr/>
        </p:nvSpPr>
        <p:spPr>
          <a:xfrm>
            <a:off x="2266629" y="5618747"/>
            <a:ext cx="1138989" cy="385011"/>
          </a:xfrm>
          <a:prstGeom prst="rect">
            <a:avLst/>
          </a:prstGeom>
          <a:solidFill>
            <a:srgbClr val="7C203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Phase 1</a:t>
            </a:r>
          </a:p>
        </p:txBody>
      </p:sp>
      <p:sp>
        <p:nvSpPr>
          <p:cNvPr id="11" name="Rectangle 10"/>
          <p:cNvSpPr/>
          <p:nvPr/>
        </p:nvSpPr>
        <p:spPr>
          <a:xfrm>
            <a:off x="6375626" y="5618747"/>
            <a:ext cx="1138989" cy="385011"/>
          </a:xfrm>
          <a:prstGeom prst="rect">
            <a:avLst/>
          </a:prstGeom>
          <a:solidFill>
            <a:srgbClr val="F8595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/>
              <a:t>Phase 2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3579863" y="5626586"/>
            <a:ext cx="22365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solidFill>
                  <a:srgbClr val="7C203A"/>
                </a:solidFill>
              </a:rPr>
              <a:t>Q1 2018 – Q4 2019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7688861" y="5626586"/>
            <a:ext cx="22365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solidFill>
                  <a:srgbClr val="F85959"/>
                </a:solidFill>
              </a:rPr>
              <a:t>Q1 2020 – Q4 2021</a:t>
            </a:r>
          </a:p>
        </p:txBody>
      </p:sp>
      <p:sp>
        <p:nvSpPr>
          <p:cNvPr id="15" name="Date Placeholder 43">
            <a:extLst>
              <a:ext uri="{FF2B5EF4-FFF2-40B4-BE49-F238E27FC236}">
                <a16:creationId xmlns="" xmlns:a16="http://schemas.microsoft.com/office/drawing/2014/main" id="{F5517BBF-261E-457C-8681-697D8C729BC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14350" y="6356350"/>
            <a:ext cx="2743200" cy="365125"/>
          </a:xfrm>
        </p:spPr>
        <p:txBody>
          <a:bodyPr/>
          <a:lstStyle/>
          <a:p>
            <a:fld id="{5F10DB8C-E26F-4E55-AAEC-FB1D4A05552E}" type="datetime1">
              <a:rPr lang="en-US" smtClean="0">
                <a:solidFill>
                  <a:schemeClr val="tx1"/>
                </a:solidFill>
              </a:rPr>
              <a:t>7/21/2022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7C251-D6ED-4C4E-A362-F0251D2345FB}" type="slidenum">
              <a:rPr lang="id-ID" smtClean="0">
                <a:solidFill>
                  <a:schemeClr val="bg1"/>
                </a:solidFill>
              </a:rPr>
              <a:t>9</a:t>
            </a:fld>
            <a:endParaRPr lang="id-ID" dirty="0">
              <a:solidFill>
                <a:schemeClr val="bg1"/>
              </a:solidFill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="" xmlns:a16="http://schemas.microsoft.com/office/drawing/2014/main" id="{C219A835-3E43-4F70-B729-0B4A42826406}"/>
              </a:ext>
            </a:extLst>
          </p:cNvPr>
          <p:cNvSpPr txBox="1"/>
          <p:nvPr/>
        </p:nvSpPr>
        <p:spPr>
          <a:xfrm>
            <a:off x="2352106" y="234148"/>
            <a:ext cx="7487789" cy="492443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3200" dirty="0">
                <a:solidFill>
                  <a:srgbClr val="7C203A"/>
                </a:solidFill>
                <a:latin typeface="+mj-lt"/>
              </a:rPr>
              <a:t>BLOCKCHAIN COMPLETION</a:t>
            </a:r>
            <a:endParaRPr lang="id-ID" sz="3200" dirty="0">
              <a:solidFill>
                <a:srgbClr val="7C203A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7922194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11">
      <a:dk1>
        <a:sysClr val="windowText" lastClr="000000"/>
      </a:dk1>
      <a:lt1>
        <a:sysClr val="window" lastClr="FFFFFF"/>
      </a:lt1>
      <a:dk2>
        <a:srgbClr val="3F3F3F"/>
      </a:dk2>
      <a:lt2>
        <a:srgbClr val="E7E6E6"/>
      </a:lt2>
      <a:accent1>
        <a:srgbClr val="2886B9"/>
      </a:accent1>
      <a:accent2>
        <a:srgbClr val="2C486D"/>
      </a:accent2>
      <a:accent3>
        <a:srgbClr val="F3E9DF"/>
      </a:accent3>
      <a:accent4>
        <a:srgbClr val="ED8A73"/>
      </a:accent4>
      <a:accent5>
        <a:srgbClr val="2886B9"/>
      </a:accent5>
      <a:accent6>
        <a:srgbClr val="2C486D"/>
      </a:accent6>
      <a:hlink>
        <a:srgbClr val="0563C1"/>
      </a:hlink>
      <a:folHlink>
        <a:srgbClr val="954F72"/>
      </a:folHlink>
    </a:clrScheme>
    <a:fontScheme name="Custom 3">
      <a:majorFont>
        <a:latin typeface="Segoe UI Semibold"/>
        <a:ea typeface=""/>
        <a:cs typeface=""/>
      </a:majorFont>
      <a:minorFont>
        <a:latin typeface="Segoe U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3591</TotalTime>
  <Words>782</Words>
  <Application>Microsoft Office PowerPoint</Application>
  <PresentationFormat>Custom</PresentationFormat>
  <Paragraphs>155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andrantbay</dc:creator>
  <cp:lastModifiedBy>USER</cp:lastModifiedBy>
  <cp:revision>1164</cp:revision>
  <dcterms:created xsi:type="dcterms:W3CDTF">2018-08-15T17:50:54Z</dcterms:created>
  <dcterms:modified xsi:type="dcterms:W3CDTF">2022-07-21T06:37:53Z</dcterms:modified>
</cp:coreProperties>
</file>

<file path=docProps/thumbnail.jpeg>
</file>